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Lst>
  <p:sldSz cx="12192000" cy="6858000"/>
  <p:notesSz cx="12192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50" d="100"/>
          <a:sy n="50" d="100"/>
        </p:scale>
        <p:origin x="-787" y="-77"/>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283200" cy="342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6905625" y="0"/>
            <a:ext cx="5283200" cy="342900"/>
          </a:xfrm>
          <a:prstGeom prst="rect">
            <a:avLst/>
          </a:prstGeom>
        </p:spPr>
        <p:txBody>
          <a:bodyPr vert="horz" lIns="91440" tIns="45720" rIns="91440" bIns="45720" rtlCol="0"/>
          <a:lstStyle>
            <a:lvl1pPr algn="r">
              <a:defRPr sz="1200"/>
            </a:lvl1pPr>
          </a:lstStyle>
          <a:p>
            <a:fld id="{5CD439F3-0525-4F88-9A08-671E8D29351D}" type="datetimeFigureOut">
              <a:rPr lang="en-US" smtClean="0"/>
              <a:t>4/6/2021</a:t>
            </a:fld>
            <a:endParaRPr lang="en-US"/>
          </a:p>
        </p:txBody>
      </p:sp>
      <p:sp>
        <p:nvSpPr>
          <p:cNvPr id="4" name="Slide Image Placeholder 3"/>
          <p:cNvSpPr>
            <a:spLocks noGrp="1" noRot="1" noChangeAspect="1"/>
          </p:cNvSpPr>
          <p:nvPr>
            <p:ph type="sldImg" idx="2"/>
          </p:nvPr>
        </p:nvSpPr>
        <p:spPr>
          <a:xfrm>
            <a:off x="3810000" y="514350"/>
            <a:ext cx="4572000" cy="25717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1219200" y="3257550"/>
            <a:ext cx="9753600" cy="30861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6513513"/>
            <a:ext cx="5283200" cy="3429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6905625" y="6513513"/>
            <a:ext cx="5283200" cy="342900"/>
          </a:xfrm>
          <a:prstGeom prst="rect">
            <a:avLst/>
          </a:prstGeom>
        </p:spPr>
        <p:txBody>
          <a:bodyPr vert="horz" lIns="91440" tIns="45720" rIns="91440" bIns="45720" rtlCol="0" anchor="b"/>
          <a:lstStyle>
            <a:lvl1pPr algn="r">
              <a:defRPr sz="1200"/>
            </a:lvl1pPr>
          </a:lstStyle>
          <a:p>
            <a:fld id="{BB0F8246-775F-4538-9D93-94814143A1A7}" type="slidenum">
              <a:rPr lang="en-US" smtClean="0"/>
              <a:t>‹#›</a:t>
            </a:fld>
            <a:endParaRPr lang="en-US"/>
          </a:p>
        </p:txBody>
      </p:sp>
    </p:spTree>
    <p:extLst>
      <p:ext uri="{BB962C8B-B14F-4D97-AF65-F5344CB8AC3E}">
        <p14:creationId xmlns:p14="http://schemas.microsoft.com/office/powerpoint/2010/main" val="12516216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7.jpg"/><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7620" y="0"/>
            <a:ext cx="12184379" cy="6856472"/>
          </a:xfrm>
          <a:prstGeom prst="rect">
            <a:avLst/>
          </a:prstGeom>
          <a:blipFill>
            <a:blip r:embed="rId2" cstate="print"/>
            <a:stretch>
              <a:fillRect/>
            </a:stretch>
          </a:blipFill>
        </p:spPr>
        <p:txBody>
          <a:bodyPr wrap="square" lIns="0" tIns="0" rIns="0" bIns="0" rtlCol="0"/>
          <a:lstStyle/>
          <a:p>
            <a:endParaRPr/>
          </a:p>
        </p:txBody>
      </p:sp>
      <p:sp>
        <p:nvSpPr>
          <p:cNvPr id="17" name="bk object 17"/>
          <p:cNvSpPr/>
          <p:nvPr/>
        </p:nvSpPr>
        <p:spPr>
          <a:xfrm>
            <a:off x="4206240" y="88392"/>
            <a:ext cx="1304543" cy="905255"/>
          </a:xfrm>
          <a:prstGeom prst="rect">
            <a:avLst/>
          </a:prstGeom>
          <a:blipFill>
            <a:blip r:embed="rId3" cstate="print"/>
            <a:stretch>
              <a:fillRect/>
            </a:stretch>
          </a:blipFill>
        </p:spPr>
        <p:txBody>
          <a:bodyPr wrap="square" lIns="0" tIns="0" rIns="0" bIns="0" rtlCol="0"/>
          <a:lstStyle/>
          <a:p>
            <a:endParaRPr/>
          </a:p>
        </p:txBody>
      </p:sp>
      <p:sp>
        <p:nvSpPr>
          <p:cNvPr id="18" name="bk object 18"/>
          <p:cNvSpPr/>
          <p:nvPr/>
        </p:nvSpPr>
        <p:spPr>
          <a:xfrm>
            <a:off x="8310371" y="251459"/>
            <a:ext cx="2357628" cy="566928"/>
          </a:xfrm>
          <a:prstGeom prst="rect">
            <a:avLst/>
          </a:prstGeom>
          <a:blipFill>
            <a:blip r:embed="rId4" cstate="print"/>
            <a:stretch>
              <a:fillRect/>
            </a:stretch>
          </a:blipFill>
        </p:spPr>
        <p:txBody>
          <a:bodyPr wrap="square" lIns="0" tIns="0" rIns="0" bIns="0" rtlCol="0"/>
          <a:lstStyle/>
          <a:p>
            <a:endParaRPr/>
          </a:p>
        </p:txBody>
      </p:sp>
      <p:sp>
        <p:nvSpPr>
          <p:cNvPr id="19" name="bk object 19"/>
          <p:cNvSpPr/>
          <p:nvPr/>
        </p:nvSpPr>
        <p:spPr>
          <a:xfrm>
            <a:off x="6452615" y="153923"/>
            <a:ext cx="1068324" cy="862584"/>
          </a:xfrm>
          <a:prstGeom prst="rect">
            <a:avLst/>
          </a:prstGeom>
          <a:blipFill>
            <a:blip r:embed="rId5" cstate="print"/>
            <a:stretch>
              <a:fillRect/>
            </a:stretch>
          </a:blipFill>
        </p:spPr>
        <p:txBody>
          <a:bodyPr wrap="square" lIns="0" tIns="0" rIns="0" bIns="0" rtlCol="0"/>
          <a:lstStyle/>
          <a:p>
            <a:endParaRPr/>
          </a:p>
        </p:txBody>
      </p:sp>
      <p:sp>
        <p:nvSpPr>
          <p:cNvPr id="20" name="bk object 20"/>
          <p:cNvSpPr/>
          <p:nvPr/>
        </p:nvSpPr>
        <p:spPr>
          <a:xfrm>
            <a:off x="1524000" y="153923"/>
            <a:ext cx="1377696" cy="757427"/>
          </a:xfrm>
          <a:prstGeom prst="rect">
            <a:avLst/>
          </a:prstGeom>
          <a:blipFill>
            <a:blip r:embed="rId6" cstate="print"/>
            <a:stretch>
              <a:fillRect/>
            </a:stretch>
          </a:blipFill>
        </p:spPr>
        <p:txBody>
          <a:bodyPr wrap="square" lIns="0" tIns="0" rIns="0" bIns="0" rtlCol="0"/>
          <a:lstStyle/>
          <a:p>
            <a:endParaRPr/>
          </a:p>
        </p:txBody>
      </p:sp>
      <p:sp>
        <p:nvSpPr>
          <p:cNvPr id="2" name="Holder 2"/>
          <p:cNvSpPr>
            <a:spLocks noGrp="1"/>
          </p:cNvSpPr>
          <p:nvPr>
            <p:ph type="ctrTitle"/>
          </p:nvPr>
        </p:nvSpPr>
        <p:spPr>
          <a:xfrm>
            <a:off x="914400" y="2125980"/>
            <a:ext cx="10363200" cy="144017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399"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defRPr sz="900" b="1" i="1">
                <a:solidFill>
                  <a:srgbClr val="234060"/>
                </a:solidFill>
                <a:latin typeface="Trebuchet MS"/>
                <a:cs typeface="Trebuchet MS"/>
              </a:defRPr>
            </a:lvl1pPr>
          </a:lstStyle>
          <a:p>
            <a:pPr marL="12700" marR="5080">
              <a:lnSpc>
                <a:spcPct val="100000"/>
              </a:lnSpc>
            </a:pPr>
            <a:r>
              <a:rPr dirty="0">
                <a:solidFill>
                  <a:srgbClr val="003366"/>
                </a:solidFill>
              </a:rPr>
              <a:t>A</a:t>
            </a:r>
            <a:r>
              <a:rPr spc="-10" dirty="0">
                <a:solidFill>
                  <a:srgbClr val="003366"/>
                </a:solidFill>
              </a:rPr>
              <a:t>ss</a:t>
            </a:r>
            <a:r>
              <a:rPr dirty="0">
                <a:solidFill>
                  <a:srgbClr val="003366"/>
                </a:solidFill>
              </a:rPr>
              <a:t>oc</a:t>
            </a:r>
            <a:r>
              <a:rPr spc="-10" dirty="0">
                <a:solidFill>
                  <a:srgbClr val="003366"/>
                </a:solidFill>
              </a:rPr>
              <a:t>ia</a:t>
            </a:r>
            <a:r>
              <a:rPr dirty="0">
                <a:solidFill>
                  <a:srgbClr val="003366"/>
                </a:solidFill>
              </a:rPr>
              <a:t>t</a:t>
            </a:r>
            <a:r>
              <a:rPr spc="-10" dirty="0">
                <a:solidFill>
                  <a:srgbClr val="003366"/>
                </a:solidFill>
              </a:rPr>
              <a:t>i</a:t>
            </a:r>
            <a:r>
              <a:rPr dirty="0">
                <a:solidFill>
                  <a:srgbClr val="003366"/>
                </a:solidFill>
              </a:rPr>
              <a:t>on</a:t>
            </a:r>
            <a:r>
              <a:rPr spc="25" dirty="0">
                <a:solidFill>
                  <a:srgbClr val="003366"/>
                </a:solidFill>
              </a:rPr>
              <a:t> </a:t>
            </a:r>
            <a:r>
              <a:rPr spc="-5" dirty="0">
                <a:solidFill>
                  <a:srgbClr val="003366"/>
                </a:solidFill>
              </a:rPr>
              <a:t>P</a:t>
            </a:r>
            <a:r>
              <a:rPr spc="5" dirty="0">
                <a:solidFill>
                  <a:srgbClr val="003366"/>
                </a:solidFill>
              </a:rPr>
              <a:t>r</a:t>
            </a:r>
            <a:r>
              <a:rPr dirty="0">
                <a:solidFill>
                  <a:srgbClr val="003366"/>
                </a:solidFill>
              </a:rPr>
              <a:t>o</a:t>
            </a:r>
            <a:r>
              <a:rPr spc="-5" dirty="0">
                <a:solidFill>
                  <a:srgbClr val="003366"/>
                </a:solidFill>
              </a:rPr>
              <a:t>s</a:t>
            </a:r>
            <a:r>
              <a:rPr dirty="0">
                <a:solidFill>
                  <a:srgbClr val="003366"/>
                </a:solidFill>
              </a:rPr>
              <a:t>p</a:t>
            </a:r>
            <a:r>
              <a:rPr spc="-10" dirty="0">
                <a:solidFill>
                  <a:srgbClr val="003366"/>
                </a:solidFill>
              </a:rPr>
              <a:t>e</a:t>
            </a:r>
            <a:r>
              <a:rPr dirty="0">
                <a:solidFill>
                  <a:srgbClr val="003366"/>
                </a:solidFill>
              </a:rPr>
              <a:t>r</a:t>
            </a:r>
            <a:r>
              <a:rPr spc="-10" dirty="0">
                <a:solidFill>
                  <a:srgbClr val="003366"/>
                </a:solidFill>
              </a:rPr>
              <a:t>i</a:t>
            </a:r>
            <a:r>
              <a:rPr dirty="0">
                <a:solidFill>
                  <a:srgbClr val="003366"/>
                </a:solidFill>
              </a:rPr>
              <a:t>ty</a:t>
            </a:r>
            <a:r>
              <a:rPr spc="15" dirty="0">
                <a:solidFill>
                  <a:srgbClr val="003366"/>
                </a:solidFill>
              </a:rPr>
              <a:t> </a:t>
            </a:r>
            <a:r>
              <a:rPr spc="-10" dirty="0">
                <a:solidFill>
                  <a:srgbClr val="003366"/>
                </a:solidFill>
              </a:rPr>
              <a:t>a</a:t>
            </a:r>
            <a:r>
              <a:rPr spc="-5" dirty="0">
                <a:solidFill>
                  <a:srgbClr val="003366"/>
                </a:solidFill>
              </a:rPr>
              <a:t>n</a:t>
            </a:r>
            <a:r>
              <a:rPr dirty="0">
                <a:solidFill>
                  <a:srgbClr val="003366"/>
                </a:solidFill>
              </a:rPr>
              <a:t>d</a:t>
            </a:r>
            <a:r>
              <a:rPr spc="5" dirty="0">
                <a:solidFill>
                  <a:srgbClr val="003366"/>
                </a:solidFill>
              </a:rPr>
              <a:t> </a:t>
            </a:r>
            <a:r>
              <a:rPr spc="-10" dirty="0">
                <a:solidFill>
                  <a:srgbClr val="003366"/>
                </a:solidFill>
              </a:rPr>
              <a:t>Deve</a:t>
            </a:r>
            <a:r>
              <a:rPr dirty="0">
                <a:solidFill>
                  <a:srgbClr val="003366"/>
                </a:solidFill>
              </a:rPr>
              <a:t>lop</a:t>
            </a:r>
            <a:r>
              <a:rPr spc="-5" dirty="0">
                <a:solidFill>
                  <a:srgbClr val="003366"/>
                </a:solidFill>
              </a:rPr>
              <a:t>m</a:t>
            </a:r>
            <a:r>
              <a:rPr spc="-10" dirty="0">
                <a:solidFill>
                  <a:srgbClr val="003366"/>
                </a:solidFill>
              </a:rPr>
              <a:t>e</a:t>
            </a:r>
            <a:r>
              <a:rPr spc="-5" dirty="0">
                <a:solidFill>
                  <a:srgbClr val="003366"/>
                </a:solidFill>
              </a:rPr>
              <a:t>n</a:t>
            </a:r>
            <a:r>
              <a:rPr dirty="0">
                <a:solidFill>
                  <a:srgbClr val="003366"/>
                </a:solidFill>
              </a:rPr>
              <a:t>t</a:t>
            </a:r>
            <a:r>
              <a:rPr spc="50" dirty="0">
                <a:solidFill>
                  <a:srgbClr val="003366"/>
                </a:solidFill>
              </a:rPr>
              <a:t> </a:t>
            </a:r>
            <a:r>
              <a:rPr spc="-10" dirty="0">
                <a:solidFill>
                  <a:srgbClr val="003366"/>
                </a:solidFill>
              </a:rPr>
              <a:t>i</a:t>
            </a:r>
            <a:r>
              <a:rPr dirty="0">
                <a:solidFill>
                  <a:srgbClr val="003366"/>
                </a:solidFill>
              </a:rPr>
              <a:t>n </a:t>
            </a:r>
            <a:r>
              <a:rPr spc="-5" dirty="0">
                <a:solidFill>
                  <a:srgbClr val="003366"/>
                </a:solidFill>
              </a:rPr>
              <a:t>Bulg</a:t>
            </a:r>
            <a:r>
              <a:rPr spc="-10" dirty="0">
                <a:solidFill>
                  <a:srgbClr val="003366"/>
                </a:solidFill>
              </a:rPr>
              <a:t>a</a:t>
            </a:r>
            <a:r>
              <a:rPr dirty="0">
                <a:solidFill>
                  <a:srgbClr val="003366"/>
                </a:solidFill>
              </a:rPr>
              <a:t>r</a:t>
            </a:r>
            <a:r>
              <a:rPr spc="-10" dirty="0">
                <a:solidFill>
                  <a:srgbClr val="003366"/>
                </a:solidFill>
              </a:rPr>
              <a:t>i</a:t>
            </a:r>
            <a:r>
              <a:rPr dirty="0">
                <a:solidFill>
                  <a:srgbClr val="003366"/>
                </a:solidFill>
              </a:rPr>
              <a:t>a </a:t>
            </a:r>
            <a:r>
              <a:rPr dirty="0"/>
              <a:t>P</a:t>
            </a:r>
            <a:r>
              <a:rPr spc="-5" dirty="0"/>
              <a:t>roj</a:t>
            </a:r>
            <a:r>
              <a:rPr spc="-15" dirty="0"/>
              <a:t>e</a:t>
            </a:r>
            <a:r>
              <a:rPr spc="-5" dirty="0"/>
              <a:t>c</a:t>
            </a:r>
            <a:r>
              <a:rPr dirty="0"/>
              <a:t>t</a:t>
            </a:r>
            <a:r>
              <a:rPr spc="5" dirty="0"/>
              <a:t>:</a:t>
            </a:r>
            <a:r>
              <a:rPr dirty="0">
                <a:latin typeface="Trebuchet MS"/>
                <a:cs typeface="Trebuchet MS"/>
              </a:rPr>
              <a:t>“SOS</a:t>
            </a:r>
            <a:r>
              <a:rPr spc="-25" dirty="0">
                <a:latin typeface="Trebuchet MS"/>
                <a:cs typeface="Trebuchet MS"/>
              </a:rPr>
              <a:t> </a:t>
            </a:r>
            <a:r>
              <a:rPr spc="-5" dirty="0"/>
              <a:t>for </a:t>
            </a:r>
            <a:r>
              <a:rPr spc="-10" dirty="0"/>
              <a:t>e</a:t>
            </a:r>
            <a:r>
              <a:rPr dirty="0"/>
              <a:t>n</a:t>
            </a:r>
            <a:r>
              <a:rPr spc="-10" dirty="0"/>
              <a:t>d</a:t>
            </a:r>
            <a:r>
              <a:rPr spc="-20" dirty="0"/>
              <a:t>a</a:t>
            </a:r>
            <a:r>
              <a:rPr dirty="0"/>
              <a:t>n</a:t>
            </a:r>
            <a:r>
              <a:rPr spc="-5" dirty="0"/>
              <a:t>g</a:t>
            </a:r>
            <a:r>
              <a:rPr spc="-10" dirty="0"/>
              <a:t>e</a:t>
            </a:r>
            <a:r>
              <a:rPr spc="-5" dirty="0"/>
              <a:t>r</a:t>
            </a:r>
            <a:r>
              <a:rPr spc="-10" dirty="0"/>
              <a:t>e</a:t>
            </a:r>
            <a:r>
              <a:rPr dirty="0"/>
              <a:t>d</a:t>
            </a:r>
            <a:r>
              <a:rPr spc="45" dirty="0"/>
              <a:t> </a:t>
            </a:r>
            <a:r>
              <a:rPr spc="-5" dirty="0"/>
              <a:t>t</a:t>
            </a:r>
            <a:r>
              <a:rPr dirty="0"/>
              <a:t>r</a:t>
            </a:r>
            <a:r>
              <a:rPr spc="-20" dirty="0"/>
              <a:t>a</a:t>
            </a:r>
            <a:r>
              <a:rPr spc="-10" dirty="0"/>
              <a:t>d</a:t>
            </a:r>
            <a:r>
              <a:rPr spc="-15" dirty="0"/>
              <a:t>i</a:t>
            </a:r>
            <a:r>
              <a:rPr spc="-5" dirty="0"/>
              <a:t>t</a:t>
            </a:r>
            <a:r>
              <a:rPr spc="-10" dirty="0"/>
              <a:t>i</a:t>
            </a:r>
            <a:r>
              <a:rPr spc="-5" dirty="0"/>
              <a:t>on</a:t>
            </a:r>
            <a:r>
              <a:rPr spc="-20" dirty="0"/>
              <a:t>a</a:t>
            </a:r>
            <a:r>
              <a:rPr spc="-5" dirty="0"/>
              <a:t>l</a:t>
            </a:r>
            <a:r>
              <a:rPr spc="50" dirty="0"/>
              <a:t> </a:t>
            </a:r>
            <a:r>
              <a:rPr spc="-5" dirty="0"/>
              <a:t>v</a:t>
            </a:r>
            <a:r>
              <a:rPr spc="-15" dirty="0"/>
              <a:t>i</a:t>
            </a:r>
            <a:r>
              <a:rPr spc="-5" dirty="0"/>
              <a:t>ne</a:t>
            </a:r>
            <a:r>
              <a:rPr spc="20" dirty="0"/>
              <a:t> </a:t>
            </a:r>
            <a:r>
              <a:rPr spc="-5" dirty="0">
                <a:latin typeface="Trebuchet MS"/>
                <a:cs typeface="Trebuchet MS"/>
              </a:rPr>
              <a:t>v</a:t>
            </a:r>
            <a:r>
              <a:rPr spc="-10" dirty="0">
                <a:latin typeface="Trebuchet MS"/>
                <a:cs typeface="Trebuchet MS"/>
              </a:rPr>
              <a:t>a</a:t>
            </a:r>
            <a:r>
              <a:rPr dirty="0">
                <a:latin typeface="Trebuchet MS"/>
                <a:cs typeface="Trebuchet MS"/>
              </a:rPr>
              <a:t>r</a:t>
            </a:r>
            <a:r>
              <a:rPr spc="-10" dirty="0">
                <a:latin typeface="Trebuchet MS"/>
                <a:cs typeface="Trebuchet MS"/>
              </a:rPr>
              <a:t>i</a:t>
            </a:r>
            <a:r>
              <a:rPr spc="-5" dirty="0">
                <a:latin typeface="Trebuchet MS"/>
                <a:cs typeface="Trebuchet MS"/>
              </a:rPr>
              <a:t>e</a:t>
            </a:r>
            <a:r>
              <a:rPr dirty="0">
                <a:latin typeface="Trebuchet MS"/>
                <a:cs typeface="Trebuchet MS"/>
              </a:rPr>
              <a:t>t</a:t>
            </a:r>
            <a:r>
              <a:rPr spc="-5" dirty="0">
                <a:latin typeface="Trebuchet MS"/>
                <a:cs typeface="Trebuchet MS"/>
              </a:rPr>
              <a:t>ie</a:t>
            </a:r>
            <a:r>
              <a:rPr spc="-10" dirty="0">
                <a:latin typeface="Trebuchet MS"/>
                <a:cs typeface="Trebuchet MS"/>
              </a:rPr>
              <a:t>s</a:t>
            </a:r>
            <a:r>
              <a:rPr dirty="0">
                <a:latin typeface="Trebuchet MS"/>
                <a:cs typeface="Trebuchet MS"/>
              </a:rPr>
              <a:t>” </a:t>
            </a:r>
            <a:r>
              <a:rPr spc="-5" dirty="0"/>
              <a:t>Ac</a:t>
            </a:r>
            <a:r>
              <a:rPr spc="-15" dirty="0"/>
              <a:t>r</a:t>
            </a:r>
            <a:r>
              <a:rPr spc="-5" dirty="0"/>
              <a:t>on</a:t>
            </a:r>
            <a:r>
              <a:rPr spc="-15" dirty="0"/>
              <a:t>y</a:t>
            </a:r>
            <a:r>
              <a:rPr spc="-5" dirty="0"/>
              <a:t>m</a:t>
            </a:r>
            <a:r>
              <a:rPr dirty="0"/>
              <a:t>:</a:t>
            </a:r>
            <a:r>
              <a:rPr spc="10" dirty="0"/>
              <a:t> </a:t>
            </a:r>
            <a:r>
              <a:rPr dirty="0">
                <a:latin typeface="Trebuchet MS"/>
                <a:cs typeface="Trebuchet MS"/>
              </a:rPr>
              <a:t>“</a:t>
            </a:r>
            <a:r>
              <a:rPr spc="-5" dirty="0"/>
              <a:t>V</a:t>
            </a:r>
            <a:r>
              <a:rPr spc="-15" dirty="0"/>
              <a:t>i</a:t>
            </a:r>
            <a:r>
              <a:rPr spc="-5" dirty="0"/>
              <a:t>n</a:t>
            </a:r>
            <a:r>
              <a:rPr spc="-15" dirty="0"/>
              <a:t>e</a:t>
            </a:r>
            <a:r>
              <a:rPr dirty="0"/>
              <a:t>SO</a:t>
            </a:r>
            <a:r>
              <a:rPr spc="5" dirty="0"/>
              <a:t>S</a:t>
            </a:r>
            <a:r>
              <a:rPr dirty="0">
                <a:latin typeface="Trebuchet MS"/>
                <a:cs typeface="Trebuchet MS"/>
              </a:rPr>
              <a:t>”</a:t>
            </a:r>
          </a:p>
          <a:p>
            <a:pPr marL="12700">
              <a:lnSpc>
                <a:spcPct val="100000"/>
              </a:lnSpc>
            </a:pPr>
            <a:r>
              <a:rPr dirty="0"/>
              <a:t>P</a:t>
            </a:r>
            <a:r>
              <a:rPr spc="-5" dirty="0"/>
              <a:t>roj</a:t>
            </a:r>
            <a:r>
              <a:rPr spc="-15" dirty="0"/>
              <a:t>e</a:t>
            </a:r>
            <a:r>
              <a:rPr spc="-5" dirty="0"/>
              <a:t>ct</a:t>
            </a:r>
            <a:r>
              <a:rPr spc="10" dirty="0"/>
              <a:t> </a:t>
            </a:r>
            <a:r>
              <a:rPr spc="-5" dirty="0"/>
              <a:t>N</a:t>
            </a:r>
            <a:r>
              <a:rPr spc="-20" dirty="0"/>
              <a:t>o</a:t>
            </a:r>
            <a:r>
              <a:rPr dirty="0"/>
              <a:t>.</a:t>
            </a:r>
            <a:r>
              <a:rPr spc="10" dirty="0"/>
              <a:t> </a:t>
            </a:r>
            <a:r>
              <a:rPr spc="-10" dirty="0"/>
              <a:t>1</a:t>
            </a:r>
            <a:r>
              <a:rPr spc="-25" dirty="0"/>
              <a:t>8</a:t>
            </a:r>
            <a:r>
              <a:rPr spc="-10" dirty="0"/>
              <a:t>29</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4/6/2021</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800" b="1" i="0">
                <a:solidFill>
                  <a:schemeClr val="bg1"/>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sz="1800" b="1" i="0">
                <a:solidFill>
                  <a:schemeClr val="tx1"/>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defRPr sz="900" b="1" i="1">
                <a:solidFill>
                  <a:srgbClr val="234060"/>
                </a:solidFill>
                <a:latin typeface="Trebuchet MS"/>
                <a:cs typeface="Trebuchet MS"/>
              </a:defRPr>
            </a:lvl1pPr>
          </a:lstStyle>
          <a:p>
            <a:pPr marL="12700" marR="5080">
              <a:lnSpc>
                <a:spcPct val="100000"/>
              </a:lnSpc>
            </a:pPr>
            <a:r>
              <a:rPr dirty="0">
                <a:solidFill>
                  <a:srgbClr val="003366"/>
                </a:solidFill>
              </a:rPr>
              <a:t>A</a:t>
            </a:r>
            <a:r>
              <a:rPr spc="-10" dirty="0">
                <a:solidFill>
                  <a:srgbClr val="003366"/>
                </a:solidFill>
              </a:rPr>
              <a:t>ss</a:t>
            </a:r>
            <a:r>
              <a:rPr dirty="0">
                <a:solidFill>
                  <a:srgbClr val="003366"/>
                </a:solidFill>
              </a:rPr>
              <a:t>oc</a:t>
            </a:r>
            <a:r>
              <a:rPr spc="-10" dirty="0">
                <a:solidFill>
                  <a:srgbClr val="003366"/>
                </a:solidFill>
              </a:rPr>
              <a:t>ia</a:t>
            </a:r>
            <a:r>
              <a:rPr dirty="0">
                <a:solidFill>
                  <a:srgbClr val="003366"/>
                </a:solidFill>
              </a:rPr>
              <a:t>t</a:t>
            </a:r>
            <a:r>
              <a:rPr spc="-10" dirty="0">
                <a:solidFill>
                  <a:srgbClr val="003366"/>
                </a:solidFill>
              </a:rPr>
              <a:t>i</a:t>
            </a:r>
            <a:r>
              <a:rPr dirty="0">
                <a:solidFill>
                  <a:srgbClr val="003366"/>
                </a:solidFill>
              </a:rPr>
              <a:t>on</a:t>
            </a:r>
            <a:r>
              <a:rPr spc="25" dirty="0">
                <a:solidFill>
                  <a:srgbClr val="003366"/>
                </a:solidFill>
              </a:rPr>
              <a:t> </a:t>
            </a:r>
            <a:r>
              <a:rPr spc="-5" dirty="0">
                <a:solidFill>
                  <a:srgbClr val="003366"/>
                </a:solidFill>
              </a:rPr>
              <a:t>P</a:t>
            </a:r>
            <a:r>
              <a:rPr spc="5" dirty="0">
                <a:solidFill>
                  <a:srgbClr val="003366"/>
                </a:solidFill>
              </a:rPr>
              <a:t>r</a:t>
            </a:r>
            <a:r>
              <a:rPr dirty="0">
                <a:solidFill>
                  <a:srgbClr val="003366"/>
                </a:solidFill>
              </a:rPr>
              <a:t>o</a:t>
            </a:r>
            <a:r>
              <a:rPr spc="-5" dirty="0">
                <a:solidFill>
                  <a:srgbClr val="003366"/>
                </a:solidFill>
              </a:rPr>
              <a:t>s</a:t>
            </a:r>
            <a:r>
              <a:rPr dirty="0">
                <a:solidFill>
                  <a:srgbClr val="003366"/>
                </a:solidFill>
              </a:rPr>
              <a:t>p</a:t>
            </a:r>
            <a:r>
              <a:rPr spc="-10" dirty="0">
                <a:solidFill>
                  <a:srgbClr val="003366"/>
                </a:solidFill>
              </a:rPr>
              <a:t>e</a:t>
            </a:r>
            <a:r>
              <a:rPr dirty="0">
                <a:solidFill>
                  <a:srgbClr val="003366"/>
                </a:solidFill>
              </a:rPr>
              <a:t>r</a:t>
            </a:r>
            <a:r>
              <a:rPr spc="-10" dirty="0">
                <a:solidFill>
                  <a:srgbClr val="003366"/>
                </a:solidFill>
              </a:rPr>
              <a:t>i</a:t>
            </a:r>
            <a:r>
              <a:rPr dirty="0">
                <a:solidFill>
                  <a:srgbClr val="003366"/>
                </a:solidFill>
              </a:rPr>
              <a:t>ty</a:t>
            </a:r>
            <a:r>
              <a:rPr spc="15" dirty="0">
                <a:solidFill>
                  <a:srgbClr val="003366"/>
                </a:solidFill>
              </a:rPr>
              <a:t> </a:t>
            </a:r>
            <a:r>
              <a:rPr spc="-10" dirty="0">
                <a:solidFill>
                  <a:srgbClr val="003366"/>
                </a:solidFill>
              </a:rPr>
              <a:t>a</a:t>
            </a:r>
            <a:r>
              <a:rPr spc="-5" dirty="0">
                <a:solidFill>
                  <a:srgbClr val="003366"/>
                </a:solidFill>
              </a:rPr>
              <a:t>n</a:t>
            </a:r>
            <a:r>
              <a:rPr dirty="0">
                <a:solidFill>
                  <a:srgbClr val="003366"/>
                </a:solidFill>
              </a:rPr>
              <a:t>d</a:t>
            </a:r>
            <a:r>
              <a:rPr spc="5" dirty="0">
                <a:solidFill>
                  <a:srgbClr val="003366"/>
                </a:solidFill>
              </a:rPr>
              <a:t> </a:t>
            </a:r>
            <a:r>
              <a:rPr spc="-10" dirty="0">
                <a:solidFill>
                  <a:srgbClr val="003366"/>
                </a:solidFill>
              </a:rPr>
              <a:t>Deve</a:t>
            </a:r>
            <a:r>
              <a:rPr dirty="0">
                <a:solidFill>
                  <a:srgbClr val="003366"/>
                </a:solidFill>
              </a:rPr>
              <a:t>lop</a:t>
            </a:r>
            <a:r>
              <a:rPr spc="-5" dirty="0">
                <a:solidFill>
                  <a:srgbClr val="003366"/>
                </a:solidFill>
              </a:rPr>
              <a:t>m</a:t>
            </a:r>
            <a:r>
              <a:rPr spc="-10" dirty="0">
                <a:solidFill>
                  <a:srgbClr val="003366"/>
                </a:solidFill>
              </a:rPr>
              <a:t>e</a:t>
            </a:r>
            <a:r>
              <a:rPr spc="-5" dirty="0">
                <a:solidFill>
                  <a:srgbClr val="003366"/>
                </a:solidFill>
              </a:rPr>
              <a:t>n</a:t>
            </a:r>
            <a:r>
              <a:rPr dirty="0">
                <a:solidFill>
                  <a:srgbClr val="003366"/>
                </a:solidFill>
              </a:rPr>
              <a:t>t</a:t>
            </a:r>
            <a:r>
              <a:rPr spc="50" dirty="0">
                <a:solidFill>
                  <a:srgbClr val="003366"/>
                </a:solidFill>
              </a:rPr>
              <a:t> </a:t>
            </a:r>
            <a:r>
              <a:rPr spc="-10" dirty="0">
                <a:solidFill>
                  <a:srgbClr val="003366"/>
                </a:solidFill>
              </a:rPr>
              <a:t>i</a:t>
            </a:r>
            <a:r>
              <a:rPr dirty="0">
                <a:solidFill>
                  <a:srgbClr val="003366"/>
                </a:solidFill>
              </a:rPr>
              <a:t>n </a:t>
            </a:r>
            <a:r>
              <a:rPr spc="-5" dirty="0">
                <a:solidFill>
                  <a:srgbClr val="003366"/>
                </a:solidFill>
              </a:rPr>
              <a:t>Bulg</a:t>
            </a:r>
            <a:r>
              <a:rPr spc="-10" dirty="0">
                <a:solidFill>
                  <a:srgbClr val="003366"/>
                </a:solidFill>
              </a:rPr>
              <a:t>a</a:t>
            </a:r>
            <a:r>
              <a:rPr dirty="0">
                <a:solidFill>
                  <a:srgbClr val="003366"/>
                </a:solidFill>
              </a:rPr>
              <a:t>r</a:t>
            </a:r>
            <a:r>
              <a:rPr spc="-10" dirty="0">
                <a:solidFill>
                  <a:srgbClr val="003366"/>
                </a:solidFill>
              </a:rPr>
              <a:t>i</a:t>
            </a:r>
            <a:r>
              <a:rPr dirty="0">
                <a:solidFill>
                  <a:srgbClr val="003366"/>
                </a:solidFill>
              </a:rPr>
              <a:t>a </a:t>
            </a:r>
            <a:r>
              <a:rPr dirty="0"/>
              <a:t>P</a:t>
            </a:r>
            <a:r>
              <a:rPr spc="-5" dirty="0"/>
              <a:t>roj</a:t>
            </a:r>
            <a:r>
              <a:rPr spc="-15" dirty="0"/>
              <a:t>e</a:t>
            </a:r>
            <a:r>
              <a:rPr spc="-5" dirty="0"/>
              <a:t>c</a:t>
            </a:r>
            <a:r>
              <a:rPr dirty="0"/>
              <a:t>t</a:t>
            </a:r>
            <a:r>
              <a:rPr spc="5" dirty="0"/>
              <a:t>:</a:t>
            </a:r>
            <a:r>
              <a:rPr dirty="0">
                <a:latin typeface="Trebuchet MS"/>
                <a:cs typeface="Trebuchet MS"/>
              </a:rPr>
              <a:t>“SOS</a:t>
            </a:r>
            <a:r>
              <a:rPr spc="-25" dirty="0">
                <a:latin typeface="Trebuchet MS"/>
                <a:cs typeface="Trebuchet MS"/>
              </a:rPr>
              <a:t> </a:t>
            </a:r>
            <a:r>
              <a:rPr spc="-5" dirty="0"/>
              <a:t>for </a:t>
            </a:r>
            <a:r>
              <a:rPr spc="-10" dirty="0"/>
              <a:t>e</a:t>
            </a:r>
            <a:r>
              <a:rPr dirty="0"/>
              <a:t>n</a:t>
            </a:r>
            <a:r>
              <a:rPr spc="-10" dirty="0"/>
              <a:t>d</a:t>
            </a:r>
            <a:r>
              <a:rPr spc="-20" dirty="0"/>
              <a:t>a</a:t>
            </a:r>
            <a:r>
              <a:rPr dirty="0"/>
              <a:t>n</a:t>
            </a:r>
            <a:r>
              <a:rPr spc="-5" dirty="0"/>
              <a:t>g</a:t>
            </a:r>
            <a:r>
              <a:rPr spc="-10" dirty="0"/>
              <a:t>e</a:t>
            </a:r>
            <a:r>
              <a:rPr spc="-5" dirty="0"/>
              <a:t>r</a:t>
            </a:r>
            <a:r>
              <a:rPr spc="-10" dirty="0"/>
              <a:t>e</a:t>
            </a:r>
            <a:r>
              <a:rPr dirty="0"/>
              <a:t>d</a:t>
            </a:r>
            <a:r>
              <a:rPr spc="45" dirty="0"/>
              <a:t> </a:t>
            </a:r>
            <a:r>
              <a:rPr spc="-5" dirty="0"/>
              <a:t>t</a:t>
            </a:r>
            <a:r>
              <a:rPr dirty="0"/>
              <a:t>r</a:t>
            </a:r>
            <a:r>
              <a:rPr spc="-20" dirty="0"/>
              <a:t>a</a:t>
            </a:r>
            <a:r>
              <a:rPr spc="-10" dirty="0"/>
              <a:t>d</a:t>
            </a:r>
            <a:r>
              <a:rPr spc="-15" dirty="0"/>
              <a:t>i</a:t>
            </a:r>
            <a:r>
              <a:rPr spc="-5" dirty="0"/>
              <a:t>t</a:t>
            </a:r>
            <a:r>
              <a:rPr spc="-10" dirty="0"/>
              <a:t>i</a:t>
            </a:r>
            <a:r>
              <a:rPr spc="-5" dirty="0"/>
              <a:t>on</a:t>
            </a:r>
            <a:r>
              <a:rPr spc="-20" dirty="0"/>
              <a:t>a</a:t>
            </a:r>
            <a:r>
              <a:rPr spc="-5" dirty="0"/>
              <a:t>l</a:t>
            </a:r>
            <a:r>
              <a:rPr spc="50" dirty="0"/>
              <a:t> </a:t>
            </a:r>
            <a:r>
              <a:rPr spc="-5" dirty="0"/>
              <a:t>v</a:t>
            </a:r>
            <a:r>
              <a:rPr spc="-15" dirty="0"/>
              <a:t>i</a:t>
            </a:r>
            <a:r>
              <a:rPr spc="-5" dirty="0"/>
              <a:t>ne</a:t>
            </a:r>
            <a:r>
              <a:rPr spc="20" dirty="0"/>
              <a:t> </a:t>
            </a:r>
            <a:r>
              <a:rPr spc="-5" dirty="0">
                <a:latin typeface="Trebuchet MS"/>
                <a:cs typeface="Trebuchet MS"/>
              </a:rPr>
              <a:t>v</a:t>
            </a:r>
            <a:r>
              <a:rPr spc="-10" dirty="0">
                <a:latin typeface="Trebuchet MS"/>
                <a:cs typeface="Trebuchet MS"/>
              </a:rPr>
              <a:t>a</a:t>
            </a:r>
            <a:r>
              <a:rPr dirty="0">
                <a:latin typeface="Trebuchet MS"/>
                <a:cs typeface="Trebuchet MS"/>
              </a:rPr>
              <a:t>r</a:t>
            </a:r>
            <a:r>
              <a:rPr spc="-10" dirty="0">
                <a:latin typeface="Trebuchet MS"/>
                <a:cs typeface="Trebuchet MS"/>
              </a:rPr>
              <a:t>i</a:t>
            </a:r>
            <a:r>
              <a:rPr spc="-5" dirty="0">
                <a:latin typeface="Trebuchet MS"/>
                <a:cs typeface="Trebuchet MS"/>
              </a:rPr>
              <a:t>e</a:t>
            </a:r>
            <a:r>
              <a:rPr dirty="0">
                <a:latin typeface="Trebuchet MS"/>
                <a:cs typeface="Trebuchet MS"/>
              </a:rPr>
              <a:t>t</a:t>
            </a:r>
            <a:r>
              <a:rPr spc="-5" dirty="0">
                <a:latin typeface="Trebuchet MS"/>
                <a:cs typeface="Trebuchet MS"/>
              </a:rPr>
              <a:t>ie</a:t>
            </a:r>
            <a:r>
              <a:rPr spc="-10" dirty="0">
                <a:latin typeface="Trebuchet MS"/>
                <a:cs typeface="Trebuchet MS"/>
              </a:rPr>
              <a:t>s</a:t>
            </a:r>
            <a:r>
              <a:rPr dirty="0">
                <a:latin typeface="Trebuchet MS"/>
                <a:cs typeface="Trebuchet MS"/>
              </a:rPr>
              <a:t>” </a:t>
            </a:r>
            <a:r>
              <a:rPr spc="-5" dirty="0"/>
              <a:t>Ac</a:t>
            </a:r>
            <a:r>
              <a:rPr spc="-15" dirty="0"/>
              <a:t>r</a:t>
            </a:r>
            <a:r>
              <a:rPr spc="-5" dirty="0"/>
              <a:t>on</a:t>
            </a:r>
            <a:r>
              <a:rPr spc="-15" dirty="0"/>
              <a:t>y</a:t>
            </a:r>
            <a:r>
              <a:rPr spc="-5" dirty="0"/>
              <a:t>m</a:t>
            </a:r>
            <a:r>
              <a:rPr dirty="0"/>
              <a:t>:</a:t>
            </a:r>
            <a:r>
              <a:rPr spc="10" dirty="0"/>
              <a:t> </a:t>
            </a:r>
            <a:r>
              <a:rPr dirty="0">
                <a:latin typeface="Trebuchet MS"/>
                <a:cs typeface="Trebuchet MS"/>
              </a:rPr>
              <a:t>“</a:t>
            </a:r>
            <a:r>
              <a:rPr spc="-5" dirty="0"/>
              <a:t>V</a:t>
            </a:r>
            <a:r>
              <a:rPr spc="-15" dirty="0"/>
              <a:t>i</a:t>
            </a:r>
            <a:r>
              <a:rPr spc="-5" dirty="0"/>
              <a:t>n</a:t>
            </a:r>
            <a:r>
              <a:rPr spc="-15" dirty="0"/>
              <a:t>e</a:t>
            </a:r>
            <a:r>
              <a:rPr dirty="0"/>
              <a:t>SO</a:t>
            </a:r>
            <a:r>
              <a:rPr spc="5" dirty="0"/>
              <a:t>S</a:t>
            </a:r>
            <a:r>
              <a:rPr dirty="0">
                <a:latin typeface="Trebuchet MS"/>
                <a:cs typeface="Trebuchet MS"/>
              </a:rPr>
              <a:t>”</a:t>
            </a:r>
          </a:p>
          <a:p>
            <a:pPr marL="12700">
              <a:lnSpc>
                <a:spcPct val="100000"/>
              </a:lnSpc>
            </a:pPr>
            <a:r>
              <a:rPr dirty="0"/>
              <a:t>P</a:t>
            </a:r>
            <a:r>
              <a:rPr spc="-5" dirty="0"/>
              <a:t>roj</a:t>
            </a:r>
            <a:r>
              <a:rPr spc="-15" dirty="0"/>
              <a:t>e</a:t>
            </a:r>
            <a:r>
              <a:rPr spc="-5" dirty="0"/>
              <a:t>ct</a:t>
            </a:r>
            <a:r>
              <a:rPr spc="10" dirty="0"/>
              <a:t> </a:t>
            </a:r>
            <a:r>
              <a:rPr spc="-5" dirty="0"/>
              <a:t>N</a:t>
            </a:r>
            <a:r>
              <a:rPr spc="-20" dirty="0"/>
              <a:t>o</a:t>
            </a:r>
            <a:r>
              <a:rPr dirty="0"/>
              <a:t>.</a:t>
            </a:r>
            <a:r>
              <a:rPr spc="10" dirty="0"/>
              <a:t> </a:t>
            </a:r>
            <a:r>
              <a:rPr spc="-10" dirty="0"/>
              <a:t>1</a:t>
            </a:r>
            <a:r>
              <a:rPr spc="-25" dirty="0"/>
              <a:t>8</a:t>
            </a:r>
            <a:r>
              <a:rPr spc="-10" dirty="0"/>
              <a:t>29</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4/6/2021</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800" b="1" i="0">
                <a:solidFill>
                  <a:schemeClr val="bg1"/>
                </a:solidFill>
                <a:latin typeface="Calibri"/>
                <a:cs typeface="Calibri"/>
              </a:defRPr>
            </a:lvl1pPr>
          </a:lstStyle>
          <a:p>
            <a:endParaRPr/>
          </a:p>
        </p:txBody>
      </p:sp>
      <p:sp>
        <p:nvSpPr>
          <p:cNvPr id="3" name="Holder 3"/>
          <p:cNvSpPr>
            <a:spLocks noGrp="1"/>
          </p:cNvSpPr>
          <p:nvPr>
            <p:ph sz="half" idx="2"/>
          </p:nvPr>
        </p:nvSpPr>
        <p:spPr>
          <a:xfrm>
            <a:off x="159816" y="1775841"/>
            <a:ext cx="2810510" cy="4131945"/>
          </a:xfrm>
          <a:prstGeom prst="rect">
            <a:avLst/>
          </a:prstGeom>
        </p:spPr>
        <p:txBody>
          <a:bodyPr wrap="square" lIns="0" tIns="0" rIns="0" bIns="0">
            <a:spAutoFit/>
          </a:bodyPr>
          <a:lstStyle>
            <a:lvl1pPr>
              <a:defRPr sz="2200" b="0" i="0">
                <a:solidFill>
                  <a:schemeClr val="bg1"/>
                </a:solidFill>
                <a:latin typeface="Calibri"/>
                <a:cs typeface="Calibri"/>
              </a:defRPr>
            </a:lvl1pPr>
          </a:lstStyle>
          <a:p>
            <a:endParaRPr/>
          </a:p>
        </p:txBody>
      </p:sp>
      <p:sp>
        <p:nvSpPr>
          <p:cNvPr id="4" name="Holder 4"/>
          <p:cNvSpPr>
            <a:spLocks noGrp="1"/>
          </p:cNvSpPr>
          <p:nvPr>
            <p:ph sz="half" idx="3"/>
          </p:nvPr>
        </p:nvSpPr>
        <p:spPr>
          <a:xfrm>
            <a:off x="8131809" y="1551203"/>
            <a:ext cx="3972559" cy="4568825"/>
          </a:xfrm>
          <a:prstGeom prst="rect">
            <a:avLst/>
          </a:prstGeom>
        </p:spPr>
        <p:txBody>
          <a:bodyPr wrap="square" lIns="0" tIns="0" rIns="0" bIns="0">
            <a:spAutoFit/>
          </a:bodyPr>
          <a:lstStyle>
            <a:lvl1pPr>
              <a:defRPr sz="2200" b="0" i="0">
                <a:solidFill>
                  <a:schemeClr val="tx1"/>
                </a:solidFill>
                <a:latin typeface="Calibri"/>
                <a:cs typeface="Calibri"/>
              </a:defRPr>
            </a:lvl1pPr>
          </a:lstStyle>
          <a:p>
            <a:endParaRPr/>
          </a:p>
        </p:txBody>
      </p:sp>
      <p:sp>
        <p:nvSpPr>
          <p:cNvPr id="5" name="Holder 5"/>
          <p:cNvSpPr>
            <a:spLocks noGrp="1"/>
          </p:cNvSpPr>
          <p:nvPr>
            <p:ph type="ftr" sz="quarter" idx="5"/>
          </p:nvPr>
        </p:nvSpPr>
        <p:spPr/>
        <p:txBody>
          <a:bodyPr lIns="0" tIns="0" rIns="0" bIns="0"/>
          <a:lstStyle>
            <a:lvl1pPr>
              <a:defRPr sz="900" b="1" i="1">
                <a:solidFill>
                  <a:srgbClr val="234060"/>
                </a:solidFill>
                <a:latin typeface="Trebuchet MS"/>
                <a:cs typeface="Trebuchet MS"/>
              </a:defRPr>
            </a:lvl1pPr>
          </a:lstStyle>
          <a:p>
            <a:pPr marL="12700" marR="5080">
              <a:lnSpc>
                <a:spcPct val="100000"/>
              </a:lnSpc>
            </a:pPr>
            <a:r>
              <a:rPr dirty="0">
                <a:solidFill>
                  <a:srgbClr val="003366"/>
                </a:solidFill>
              </a:rPr>
              <a:t>A</a:t>
            </a:r>
            <a:r>
              <a:rPr spc="-10" dirty="0">
                <a:solidFill>
                  <a:srgbClr val="003366"/>
                </a:solidFill>
              </a:rPr>
              <a:t>ss</a:t>
            </a:r>
            <a:r>
              <a:rPr dirty="0">
                <a:solidFill>
                  <a:srgbClr val="003366"/>
                </a:solidFill>
              </a:rPr>
              <a:t>oc</a:t>
            </a:r>
            <a:r>
              <a:rPr spc="-10" dirty="0">
                <a:solidFill>
                  <a:srgbClr val="003366"/>
                </a:solidFill>
              </a:rPr>
              <a:t>ia</a:t>
            </a:r>
            <a:r>
              <a:rPr dirty="0">
                <a:solidFill>
                  <a:srgbClr val="003366"/>
                </a:solidFill>
              </a:rPr>
              <a:t>t</a:t>
            </a:r>
            <a:r>
              <a:rPr spc="-10" dirty="0">
                <a:solidFill>
                  <a:srgbClr val="003366"/>
                </a:solidFill>
              </a:rPr>
              <a:t>i</a:t>
            </a:r>
            <a:r>
              <a:rPr dirty="0">
                <a:solidFill>
                  <a:srgbClr val="003366"/>
                </a:solidFill>
              </a:rPr>
              <a:t>on</a:t>
            </a:r>
            <a:r>
              <a:rPr spc="25" dirty="0">
                <a:solidFill>
                  <a:srgbClr val="003366"/>
                </a:solidFill>
              </a:rPr>
              <a:t> </a:t>
            </a:r>
            <a:r>
              <a:rPr spc="-5" dirty="0">
                <a:solidFill>
                  <a:srgbClr val="003366"/>
                </a:solidFill>
              </a:rPr>
              <a:t>P</a:t>
            </a:r>
            <a:r>
              <a:rPr spc="5" dirty="0">
                <a:solidFill>
                  <a:srgbClr val="003366"/>
                </a:solidFill>
              </a:rPr>
              <a:t>r</a:t>
            </a:r>
            <a:r>
              <a:rPr dirty="0">
                <a:solidFill>
                  <a:srgbClr val="003366"/>
                </a:solidFill>
              </a:rPr>
              <a:t>o</a:t>
            </a:r>
            <a:r>
              <a:rPr spc="-5" dirty="0">
                <a:solidFill>
                  <a:srgbClr val="003366"/>
                </a:solidFill>
              </a:rPr>
              <a:t>s</a:t>
            </a:r>
            <a:r>
              <a:rPr dirty="0">
                <a:solidFill>
                  <a:srgbClr val="003366"/>
                </a:solidFill>
              </a:rPr>
              <a:t>p</a:t>
            </a:r>
            <a:r>
              <a:rPr spc="-10" dirty="0">
                <a:solidFill>
                  <a:srgbClr val="003366"/>
                </a:solidFill>
              </a:rPr>
              <a:t>e</a:t>
            </a:r>
            <a:r>
              <a:rPr dirty="0">
                <a:solidFill>
                  <a:srgbClr val="003366"/>
                </a:solidFill>
              </a:rPr>
              <a:t>r</a:t>
            </a:r>
            <a:r>
              <a:rPr spc="-10" dirty="0">
                <a:solidFill>
                  <a:srgbClr val="003366"/>
                </a:solidFill>
              </a:rPr>
              <a:t>i</a:t>
            </a:r>
            <a:r>
              <a:rPr dirty="0">
                <a:solidFill>
                  <a:srgbClr val="003366"/>
                </a:solidFill>
              </a:rPr>
              <a:t>ty</a:t>
            </a:r>
            <a:r>
              <a:rPr spc="15" dirty="0">
                <a:solidFill>
                  <a:srgbClr val="003366"/>
                </a:solidFill>
              </a:rPr>
              <a:t> </a:t>
            </a:r>
            <a:r>
              <a:rPr spc="-10" dirty="0">
                <a:solidFill>
                  <a:srgbClr val="003366"/>
                </a:solidFill>
              </a:rPr>
              <a:t>a</a:t>
            </a:r>
            <a:r>
              <a:rPr spc="-5" dirty="0">
                <a:solidFill>
                  <a:srgbClr val="003366"/>
                </a:solidFill>
              </a:rPr>
              <a:t>n</a:t>
            </a:r>
            <a:r>
              <a:rPr dirty="0">
                <a:solidFill>
                  <a:srgbClr val="003366"/>
                </a:solidFill>
              </a:rPr>
              <a:t>d</a:t>
            </a:r>
            <a:r>
              <a:rPr spc="5" dirty="0">
                <a:solidFill>
                  <a:srgbClr val="003366"/>
                </a:solidFill>
              </a:rPr>
              <a:t> </a:t>
            </a:r>
            <a:r>
              <a:rPr spc="-10" dirty="0">
                <a:solidFill>
                  <a:srgbClr val="003366"/>
                </a:solidFill>
              </a:rPr>
              <a:t>Deve</a:t>
            </a:r>
            <a:r>
              <a:rPr dirty="0">
                <a:solidFill>
                  <a:srgbClr val="003366"/>
                </a:solidFill>
              </a:rPr>
              <a:t>lop</a:t>
            </a:r>
            <a:r>
              <a:rPr spc="-5" dirty="0">
                <a:solidFill>
                  <a:srgbClr val="003366"/>
                </a:solidFill>
              </a:rPr>
              <a:t>m</a:t>
            </a:r>
            <a:r>
              <a:rPr spc="-10" dirty="0">
                <a:solidFill>
                  <a:srgbClr val="003366"/>
                </a:solidFill>
              </a:rPr>
              <a:t>e</a:t>
            </a:r>
            <a:r>
              <a:rPr spc="-5" dirty="0">
                <a:solidFill>
                  <a:srgbClr val="003366"/>
                </a:solidFill>
              </a:rPr>
              <a:t>n</a:t>
            </a:r>
            <a:r>
              <a:rPr dirty="0">
                <a:solidFill>
                  <a:srgbClr val="003366"/>
                </a:solidFill>
              </a:rPr>
              <a:t>t</a:t>
            </a:r>
            <a:r>
              <a:rPr spc="50" dirty="0">
                <a:solidFill>
                  <a:srgbClr val="003366"/>
                </a:solidFill>
              </a:rPr>
              <a:t> </a:t>
            </a:r>
            <a:r>
              <a:rPr spc="-10" dirty="0">
                <a:solidFill>
                  <a:srgbClr val="003366"/>
                </a:solidFill>
              </a:rPr>
              <a:t>i</a:t>
            </a:r>
            <a:r>
              <a:rPr dirty="0">
                <a:solidFill>
                  <a:srgbClr val="003366"/>
                </a:solidFill>
              </a:rPr>
              <a:t>n </a:t>
            </a:r>
            <a:r>
              <a:rPr spc="-5" dirty="0">
                <a:solidFill>
                  <a:srgbClr val="003366"/>
                </a:solidFill>
              </a:rPr>
              <a:t>Bulg</a:t>
            </a:r>
            <a:r>
              <a:rPr spc="-10" dirty="0">
                <a:solidFill>
                  <a:srgbClr val="003366"/>
                </a:solidFill>
              </a:rPr>
              <a:t>a</a:t>
            </a:r>
            <a:r>
              <a:rPr dirty="0">
                <a:solidFill>
                  <a:srgbClr val="003366"/>
                </a:solidFill>
              </a:rPr>
              <a:t>r</a:t>
            </a:r>
            <a:r>
              <a:rPr spc="-10" dirty="0">
                <a:solidFill>
                  <a:srgbClr val="003366"/>
                </a:solidFill>
              </a:rPr>
              <a:t>i</a:t>
            </a:r>
            <a:r>
              <a:rPr dirty="0">
                <a:solidFill>
                  <a:srgbClr val="003366"/>
                </a:solidFill>
              </a:rPr>
              <a:t>a </a:t>
            </a:r>
            <a:r>
              <a:rPr dirty="0"/>
              <a:t>P</a:t>
            </a:r>
            <a:r>
              <a:rPr spc="-5" dirty="0"/>
              <a:t>roj</a:t>
            </a:r>
            <a:r>
              <a:rPr spc="-15" dirty="0"/>
              <a:t>e</a:t>
            </a:r>
            <a:r>
              <a:rPr spc="-5" dirty="0"/>
              <a:t>c</a:t>
            </a:r>
            <a:r>
              <a:rPr dirty="0"/>
              <a:t>t</a:t>
            </a:r>
            <a:r>
              <a:rPr spc="5" dirty="0"/>
              <a:t>:</a:t>
            </a:r>
            <a:r>
              <a:rPr dirty="0">
                <a:latin typeface="Trebuchet MS"/>
                <a:cs typeface="Trebuchet MS"/>
              </a:rPr>
              <a:t>“SOS</a:t>
            </a:r>
            <a:r>
              <a:rPr spc="-25" dirty="0">
                <a:latin typeface="Trebuchet MS"/>
                <a:cs typeface="Trebuchet MS"/>
              </a:rPr>
              <a:t> </a:t>
            </a:r>
            <a:r>
              <a:rPr spc="-5" dirty="0"/>
              <a:t>for </a:t>
            </a:r>
            <a:r>
              <a:rPr spc="-10" dirty="0"/>
              <a:t>e</a:t>
            </a:r>
            <a:r>
              <a:rPr dirty="0"/>
              <a:t>n</a:t>
            </a:r>
            <a:r>
              <a:rPr spc="-10" dirty="0"/>
              <a:t>d</a:t>
            </a:r>
            <a:r>
              <a:rPr spc="-20" dirty="0"/>
              <a:t>a</a:t>
            </a:r>
            <a:r>
              <a:rPr dirty="0"/>
              <a:t>n</a:t>
            </a:r>
            <a:r>
              <a:rPr spc="-5" dirty="0"/>
              <a:t>g</a:t>
            </a:r>
            <a:r>
              <a:rPr spc="-10" dirty="0"/>
              <a:t>e</a:t>
            </a:r>
            <a:r>
              <a:rPr spc="-5" dirty="0"/>
              <a:t>r</a:t>
            </a:r>
            <a:r>
              <a:rPr spc="-10" dirty="0"/>
              <a:t>e</a:t>
            </a:r>
            <a:r>
              <a:rPr dirty="0"/>
              <a:t>d</a:t>
            </a:r>
            <a:r>
              <a:rPr spc="45" dirty="0"/>
              <a:t> </a:t>
            </a:r>
            <a:r>
              <a:rPr spc="-5" dirty="0"/>
              <a:t>t</a:t>
            </a:r>
            <a:r>
              <a:rPr dirty="0"/>
              <a:t>r</a:t>
            </a:r>
            <a:r>
              <a:rPr spc="-20" dirty="0"/>
              <a:t>a</a:t>
            </a:r>
            <a:r>
              <a:rPr spc="-10" dirty="0"/>
              <a:t>d</a:t>
            </a:r>
            <a:r>
              <a:rPr spc="-15" dirty="0"/>
              <a:t>i</a:t>
            </a:r>
            <a:r>
              <a:rPr spc="-5" dirty="0"/>
              <a:t>t</a:t>
            </a:r>
            <a:r>
              <a:rPr spc="-10" dirty="0"/>
              <a:t>i</a:t>
            </a:r>
            <a:r>
              <a:rPr spc="-5" dirty="0"/>
              <a:t>on</a:t>
            </a:r>
            <a:r>
              <a:rPr spc="-20" dirty="0"/>
              <a:t>a</a:t>
            </a:r>
            <a:r>
              <a:rPr spc="-5" dirty="0"/>
              <a:t>l</a:t>
            </a:r>
            <a:r>
              <a:rPr spc="50" dirty="0"/>
              <a:t> </a:t>
            </a:r>
            <a:r>
              <a:rPr spc="-5" dirty="0"/>
              <a:t>v</a:t>
            </a:r>
            <a:r>
              <a:rPr spc="-15" dirty="0"/>
              <a:t>i</a:t>
            </a:r>
            <a:r>
              <a:rPr spc="-5" dirty="0"/>
              <a:t>ne</a:t>
            </a:r>
            <a:r>
              <a:rPr spc="20" dirty="0"/>
              <a:t> </a:t>
            </a:r>
            <a:r>
              <a:rPr spc="-5" dirty="0">
                <a:latin typeface="Trebuchet MS"/>
                <a:cs typeface="Trebuchet MS"/>
              </a:rPr>
              <a:t>v</a:t>
            </a:r>
            <a:r>
              <a:rPr spc="-10" dirty="0">
                <a:latin typeface="Trebuchet MS"/>
                <a:cs typeface="Trebuchet MS"/>
              </a:rPr>
              <a:t>a</a:t>
            </a:r>
            <a:r>
              <a:rPr dirty="0">
                <a:latin typeface="Trebuchet MS"/>
                <a:cs typeface="Trebuchet MS"/>
              </a:rPr>
              <a:t>r</a:t>
            </a:r>
            <a:r>
              <a:rPr spc="-10" dirty="0">
                <a:latin typeface="Trebuchet MS"/>
                <a:cs typeface="Trebuchet MS"/>
              </a:rPr>
              <a:t>i</a:t>
            </a:r>
            <a:r>
              <a:rPr spc="-5" dirty="0">
                <a:latin typeface="Trebuchet MS"/>
                <a:cs typeface="Trebuchet MS"/>
              </a:rPr>
              <a:t>e</a:t>
            </a:r>
            <a:r>
              <a:rPr dirty="0">
                <a:latin typeface="Trebuchet MS"/>
                <a:cs typeface="Trebuchet MS"/>
              </a:rPr>
              <a:t>t</a:t>
            </a:r>
            <a:r>
              <a:rPr spc="-5" dirty="0">
                <a:latin typeface="Trebuchet MS"/>
                <a:cs typeface="Trebuchet MS"/>
              </a:rPr>
              <a:t>ie</a:t>
            </a:r>
            <a:r>
              <a:rPr spc="-10" dirty="0">
                <a:latin typeface="Trebuchet MS"/>
                <a:cs typeface="Trebuchet MS"/>
              </a:rPr>
              <a:t>s</a:t>
            </a:r>
            <a:r>
              <a:rPr dirty="0">
                <a:latin typeface="Trebuchet MS"/>
                <a:cs typeface="Trebuchet MS"/>
              </a:rPr>
              <a:t>” </a:t>
            </a:r>
            <a:r>
              <a:rPr spc="-5" dirty="0"/>
              <a:t>Ac</a:t>
            </a:r>
            <a:r>
              <a:rPr spc="-15" dirty="0"/>
              <a:t>r</a:t>
            </a:r>
            <a:r>
              <a:rPr spc="-5" dirty="0"/>
              <a:t>on</a:t>
            </a:r>
            <a:r>
              <a:rPr spc="-15" dirty="0"/>
              <a:t>y</a:t>
            </a:r>
            <a:r>
              <a:rPr spc="-5" dirty="0"/>
              <a:t>m</a:t>
            </a:r>
            <a:r>
              <a:rPr dirty="0"/>
              <a:t>:</a:t>
            </a:r>
            <a:r>
              <a:rPr spc="10" dirty="0"/>
              <a:t> </a:t>
            </a:r>
            <a:r>
              <a:rPr dirty="0">
                <a:latin typeface="Trebuchet MS"/>
                <a:cs typeface="Trebuchet MS"/>
              </a:rPr>
              <a:t>“</a:t>
            </a:r>
            <a:r>
              <a:rPr spc="-5" dirty="0"/>
              <a:t>V</a:t>
            </a:r>
            <a:r>
              <a:rPr spc="-15" dirty="0"/>
              <a:t>i</a:t>
            </a:r>
            <a:r>
              <a:rPr spc="-5" dirty="0"/>
              <a:t>n</a:t>
            </a:r>
            <a:r>
              <a:rPr spc="-15" dirty="0"/>
              <a:t>e</a:t>
            </a:r>
            <a:r>
              <a:rPr dirty="0"/>
              <a:t>SO</a:t>
            </a:r>
            <a:r>
              <a:rPr spc="5" dirty="0"/>
              <a:t>S</a:t>
            </a:r>
            <a:r>
              <a:rPr dirty="0">
                <a:latin typeface="Trebuchet MS"/>
                <a:cs typeface="Trebuchet MS"/>
              </a:rPr>
              <a:t>”</a:t>
            </a:r>
          </a:p>
          <a:p>
            <a:pPr marL="12700">
              <a:lnSpc>
                <a:spcPct val="100000"/>
              </a:lnSpc>
            </a:pPr>
            <a:r>
              <a:rPr dirty="0"/>
              <a:t>P</a:t>
            </a:r>
            <a:r>
              <a:rPr spc="-5" dirty="0"/>
              <a:t>roj</a:t>
            </a:r>
            <a:r>
              <a:rPr spc="-15" dirty="0"/>
              <a:t>e</a:t>
            </a:r>
            <a:r>
              <a:rPr spc="-5" dirty="0"/>
              <a:t>ct</a:t>
            </a:r>
            <a:r>
              <a:rPr spc="10" dirty="0"/>
              <a:t> </a:t>
            </a:r>
            <a:r>
              <a:rPr spc="-5" dirty="0"/>
              <a:t>N</a:t>
            </a:r>
            <a:r>
              <a:rPr spc="-20" dirty="0"/>
              <a:t>o</a:t>
            </a:r>
            <a:r>
              <a:rPr dirty="0"/>
              <a:t>.</a:t>
            </a:r>
            <a:r>
              <a:rPr spc="10" dirty="0"/>
              <a:t> </a:t>
            </a:r>
            <a:r>
              <a:rPr spc="-10" dirty="0"/>
              <a:t>1</a:t>
            </a:r>
            <a:r>
              <a:rPr spc="-25" dirty="0"/>
              <a:t>8</a:t>
            </a:r>
            <a:r>
              <a:rPr spc="-10" dirty="0"/>
              <a:t>29</a:t>
            </a: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4/6/2021</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12191999" cy="6857996"/>
          </a:xfrm>
          <a:prstGeom prst="rect">
            <a:avLst/>
          </a:prstGeom>
          <a:blipFill>
            <a:blip r:embed="rId2" cstate="print"/>
            <a:stretch>
              <a:fillRect/>
            </a:stretch>
          </a:blipFill>
        </p:spPr>
        <p:txBody>
          <a:bodyPr wrap="square" lIns="0" tIns="0" rIns="0" bIns="0" rtlCol="0"/>
          <a:lstStyle/>
          <a:p>
            <a:endParaRPr/>
          </a:p>
        </p:txBody>
      </p:sp>
      <p:sp>
        <p:nvSpPr>
          <p:cNvPr id="17" name="bk object 17"/>
          <p:cNvSpPr/>
          <p:nvPr/>
        </p:nvSpPr>
        <p:spPr>
          <a:xfrm>
            <a:off x="4206240" y="88392"/>
            <a:ext cx="1304543" cy="966215"/>
          </a:xfrm>
          <a:prstGeom prst="rect">
            <a:avLst/>
          </a:prstGeom>
          <a:blipFill>
            <a:blip r:embed="rId3" cstate="print"/>
            <a:stretch>
              <a:fillRect/>
            </a:stretch>
          </a:blipFill>
        </p:spPr>
        <p:txBody>
          <a:bodyPr wrap="square" lIns="0" tIns="0" rIns="0" bIns="0" rtlCol="0"/>
          <a:lstStyle/>
          <a:p>
            <a:endParaRPr/>
          </a:p>
        </p:txBody>
      </p:sp>
      <p:sp>
        <p:nvSpPr>
          <p:cNvPr id="18" name="bk object 18"/>
          <p:cNvSpPr/>
          <p:nvPr/>
        </p:nvSpPr>
        <p:spPr>
          <a:xfrm>
            <a:off x="8310371" y="263652"/>
            <a:ext cx="2357628" cy="603503"/>
          </a:xfrm>
          <a:prstGeom prst="rect">
            <a:avLst/>
          </a:prstGeom>
          <a:blipFill>
            <a:blip r:embed="rId4" cstate="print"/>
            <a:stretch>
              <a:fillRect/>
            </a:stretch>
          </a:blipFill>
        </p:spPr>
        <p:txBody>
          <a:bodyPr wrap="square" lIns="0" tIns="0" rIns="0" bIns="0" rtlCol="0"/>
          <a:lstStyle/>
          <a:p>
            <a:endParaRPr/>
          </a:p>
        </p:txBody>
      </p:sp>
      <p:sp>
        <p:nvSpPr>
          <p:cNvPr id="19" name="bk object 19"/>
          <p:cNvSpPr/>
          <p:nvPr/>
        </p:nvSpPr>
        <p:spPr>
          <a:xfrm>
            <a:off x="6452615" y="158495"/>
            <a:ext cx="1068324" cy="920495"/>
          </a:xfrm>
          <a:prstGeom prst="rect">
            <a:avLst/>
          </a:prstGeom>
          <a:blipFill>
            <a:blip r:embed="rId5" cstate="print"/>
            <a:stretch>
              <a:fillRect/>
            </a:stretch>
          </a:blipFill>
        </p:spPr>
        <p:txBody>
          <a:bodyPr wrap="square" lIns="0" tIns="0" rIns="0" bIns="0" rtlCol="0"/>
          <a:lstStyle/>
          <a:p>
            <a:endParaRPr/>
          </a:p>
        </p:txBody>
      </p:sp>
      <p:sp>
        <p:nvSpPr>
          <p:cNvPr id="20" name="bk object 20"/>
          <p:cNvSpPr/>
          <p:nvPr/>
        </p:nvSpPr>
        <p:spPr>
          <a:xfrm>
            <a:off x="1524000" y="158495"/>
            <a:ext cx="1377696" cy="807719"/>
          </a:xfrm>
          <a:prstGeom prst="rect">
            <a:avLst/>
          </a:prstGeom>
          <a:blipFill>
            <a:blip r:embed="rId6" cstate="print"/>
            <a:stretch>
              <a:fillRect/>
            </a:stretch>
          </a:blip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2800" b="1" i="0">
                <a:solidFill>
                  <a:schemeClr val="bg1"/>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defRPr sz="900" b="1" i="1">
                <a:solidFill>
                  <a:srgbClr val="234060"/>
                </a:solidFill>
                <a:latin typeface="Trebuchet MS"/>
                <a:cs typeface="Trebuchet MS"/>
              </a:defRPr>
            </a:lvl1pPr>
          </a:lstStyle>
          <a:p>
            <a:pPr marL="12700" marR="5080">
              <a:lnSpc>
                <a:spcPct val="100000"/>
              </a:lnSpc>
            </a:pPr>
            <a:r>
              <a:rPr dirty="0">
                <a:solidFill>
                  <a:srgbClr val="003366"/>
                </a:solidFill>
              </a:rPr>
              <a:t>A</a:t>
            </a:r>
            <a:r>
              <a:rPr spc="-10" dirty="0">
                <a:solidFill>
                  <a:srgbClr val="003366"/>
                </a:solidFill>
              </a:rPr>
              <a:t>ss</a:t>
            </a:r>
            <a:r>
              <a:rPr dirty="0">
                <a:solidFill>
                  <a:srgbClr val="003366"/>
                </a:solidFill>
              </a:rPr>
              <a:t>oc</a:t>
            </a:r>
            <a:r>
              <a:rPr spc="-10" dirty="0">
                <a:solidFill>
                  <a:srgbClr val="003366"/>
                </a:solidFill>
              </a:rPr>
              <a:t>ia</a:t>
            </a:r>
            <a:r>
              <a:rPr dirty="0">
                <a:solidFill>
                  <a:srgbClr val="003366"/>
                </a:solidFill>
              </a:rPr>
              <a:t>t</a:t>
            </a:r>
            <a:r>
              <a:rPr spc="-10" dirty="0">
                <a:solidFill>
                  <a:srgbClr val="003366"/>
                </a:solidFill>
              </a:rPr>
              <a:t>i</a:t>
            </a:r>
            <a:r>
              <a:rPr dirty="0">
                <a:solidFill>
                  <a:srgbClr val="003366"/>
                </a:solidFill>
              </a:rPr>
              <a:t>on</a:t>
            </a:r>
            <a:r>
              <a:rPr spc="25" dirty="0">
                <a:solidFill>
                  <a:srgbClr val="003366"/>
                </a:solidFill>
              </a:rPr>
              <a:t> </a:t>
            </a:r>
            <a:r>
              <a:rPr spc="-5" dirty="0">
                <a:solidFill>
                  <a:srgbClr val="003366"/>
                </a:solidFill>
              </a:rPr>
              <a:t>P</a:t>
            </a:r>
            <a:r>
              <a:rPr spc="5" dirty="0">
                <a:solidFill>
                  <a:srgbClr val="003366"/>
                </a:solidFill>
              </a:rPr>
              <a:t>r</a:t>
            </a:r>
            <a:r>
              <a:rPr dirty="0">
                <a:solidFill>
                  <a:srgbClr val="003366"/>
                </a:solidFill>
              </a:rPr>
              <a:t>o</a:t>
            </a:r>
            <a:r>
              <a:rPr spc="-5" dirty="0">
                <a:solidFill>
                  <a:srgbClr val="003366"/>
                </a:solidFill>
              </a:rPr>
              <a:t>s</a:t>
            </a:r>
            <a:r>
              <a:rPr dirty="0">
                <a:solidFill>
                  <a:srgbClr val="003366"/>
                </a:solidFill>
              </a:rPr>
              <a:t>p</a:t>
            </a:r>
            <a:r>
              <a:rPr spc="-10" dirty="0">
                <a:solidFill>
                  <a:srgbClr val="003366"/>
                </a:solidFill>
              </a:rPr>
              <a:t>e</a:t>
            </a:r>
            <a:r>
              <a:rPr dirty="0">
                <a:solidFill>
                  <a:srgbClr val="003366"/>
                </a:solidFill>
              </a:rPr>
              <a:t>r</a:t>
            </a:r>
            <a:r>
              <a:rPr spc="-10" dirty="0">
                <a:solidFill>
                  <a:srgbClr val="003366"/>
                </a:solidFill>
              </a:rPr>
              <a:t>i</a:t>
            </a:r>
            <a:r>
              <a:rPr dirty="0">
                <a:solidFill>
                  <a:srgbClr val="003366"/>
                </a:solidFill>
              </a:rPr>
              <a:t>ty</a:t>
            </a:r>
            <a:r>
              <a:rPr spc="15" dirty="0">
                <a:solidFill>
                  <a:srgbClr val="003366"/>
                </a:solidFill>
              </a:rPr>
              <a:t> </a:t>
            </a:r>
            <a:r>
              <a:rPr spc="-10" dirty="0">
                <a:solidFill>
                  <a:srgbClr val="003366"/>
                </a:solidFill>
              </a:rPr>
              <a:t>a</a:t>
            </a:r>
            <a:r>
              <a:rPr spc="-5" dirty="0">
                <a:solidFill>
                  <a:srgbClr val="003366"/>
                </a:solidFill>
              </a:rPr>
              <a:t>n</a:t>
            </a:r>
            <a:r>
              <a:rPr dirty="0">
                <a:solidFill>
                  <a:srgbClr val="003366"/>
                </a:solidFill>
              </a:rPr>
              <a:t>d</a:t>
            </a:r>
            <a:r>
              <a:rPr spc="5" dirty="0">
                <a:solidFill>
                  <a:srgbClr val="003366"/>
                </a:solidFill>
              </a:rPr>
              <a:t> </a:t>
            </a:r>
            <a:r>
              <a:rPr spc="-10" dirty="0">
                <a:solidFill>
                  <a:srgbClr val="003366"/>
                </a:solidFill>
              </a:rPr>
              <a:t>Deve</a:t>
            </a:r>
            <a:r>
              <a:rPr dirty="0">
                <a:solidFill>
                  <a:srgbClr val="003366"/>
                </a:solidFill>
              </a:rPr>
              <a:t>lop</a:t>
            </a:r>
            <a:r>
              <a:rPr spc="-5" dirty="0">
                <a:solidFill>
                  <a:srgbClr val="003366"/>
                </a:solidFill>
              </a:rPr>
              <a:t>m</a:t>
            </a:r>
            <a:r>
              <a:rPr spc="-10" dirty="0">
                <a:solidFill>
                  <a:srgbClr val="003366"/>
                </a:solidFill>
              </a:rPr>
              <a:t>e</a:t>
            </a:r>
            <a:r>
              <a:rPr spc="-5" dirty="0">
                <a:solidFill>
                  <a:srgbClr val="003366"/>
                </a:solidFill>
              </a:rPr>
              <a:t>n</a:t>
            </a:r>
            <a:r>
              <a:rPr dirty="0">
                <a:solidFill>
                  <a:srgbClr val="003366"/>
                </a:solidFill>
              </a:rPr>
              <a:t>t</a:t>
            </a:r>
            <a:r>
              <a:rPr spc="50" dirty="0">
                <a:solidFill>
                  <a:srgbClr val="003366"/>
                </a:solidFill>
              </a:rPr>
              <a:t> </a:t>
            </a:r>
            <a:r>
              <a:rPr spc="-10" dirty="0">
                <a:solidFill>
                  <a:srgbClr val="003366"/>
                </a:solidFill>
              </a:rPr>
              <a:t>i</a:t>
            </a:r>
            <a:r>
              <a:rPr dirty="0">
                <a:solidFill>
                  <a:srgbClr val="003366"/>
                </a:solidFill>
              </a:rPr>
              <a:t>n </a:t>
            </a:r>
            <a:r>
              <a:rPr spc="-5" dirty="0">
                <a:solidFill>
                  <a:srgbClr val="003366"/>
                </a:solidFill>
              </a:rPr>
              <a:t>Bulg</a:t>
            </a:r>
            <a:r>
              <a:rPr spc="-10" dirty="0">
                <a:solidFill>
                  <a:srgbClr val="003366"/>
                </a:solidFill>
              </a:rPr>
              <a:t>a</a:t>
            </a:r>
            <a:r>
              <a:rPr dirty="0">
                <a:solidFill>
                  <a:srgbClr val="003366"/>
                </a:solidFill>
              </a:rPr>
              <a:t>r</a:t>
            </a:r>
            <a:r>
              <a:rPr spc="-10" dirty="0">
                <a:solidFill>
                  <a:srgbClr val="003366"/>
                </a:solidFill>
              </a:rPr>
              <a:t>i</a:t>
            </a:r>
            <a:r>
              <a:rPr dirty="0">
                <a:solidFill>
                  <a:srgbClr val="003366"/>
                </a:solidFill>
              </a:rPr>
              <a:t>a </a:t>
            </a:r>
            <a:r>
              <a:rPr dirty="0"/>
              <a:t>P</a:t>
            </a:r>
            <a:r>
              <a:rPr spc="-5" dirty="0"/>
              <a:t>roj</a:t>
            </a:r>
            <a:r>
              <a:rPr spc="-15" dirty="0"/>
              <a:t>e</a:t>
            </a:r>
            <a:r>
              <a:rPr spc="-5" dirty="0"/>
              <a:t>c</a:t>
            </a:r>
            <a:r>
              <a:rPr dirty="0"/>
              <a:t>t</a:t>
            </a:r>
            <a:r>
              <a:rPr spc="5" dirty="0"/>
              <a:t>:</a:t>
            </a:r>
            <a:r>
              <a:rPr dirty="0">
                <a:latin typeface="Trebuchet MS"/>
                <a:cs typeface="Trebuchet MS"/>
              </a:rPr>
              <a:t>“SOS</a:t>
            </a:r>
            <a:r>
              <a:rPr spc="-25" dirty="0">
                <a:latin typeface="Trebuchet MS"/>
                <a:cs typeface="Trebuchet MS"/>
              </a:rPr>
              <a:t> </a:t>
            </a:r>
            <a:r>
              <a:rPr spc="-5" dirty="0"/>
              <a:t>for </a:t>
            </a:r>
            <a:r>
              <a:rPr spc="-10" dirty="0"/>
              <a:t>e</a:t>
            </a:r>
            <a:r>
              <a:rPr dirty="0"/>
              <a:t>n</a:t>
            </a:r>
            <a:r>
              <a:rPr spc="-10" dirty="0"/>
              <a:t>d</a:t>
            </a:r>
            <a:r>
              <a:rPr spc="-20" dirty="0"/>
              <a:t>a</a:t>
            </a:r>
            <a:r>
              <a:rPr dirty="0"/>
              <a:t>n</a:t>
            </a:r>
            <a:r>
              <a:rPr spc="-5" dirty="0"/>
              <a:t>g</a:t>
            </a:r>
            <a:r>
              <a:rPr spc="-10" dirty="0"/>
              <a:t>e</a:t>
            </a:r>
            <a:r>
              <a:rPr spc="-5" dirty="0"/>
              <a:t>r</a:t>
            </a:r>
            <a:r>
              <a:rPr spc="-10" dirty="0"/>
              <a:t>e</a:t>
            </a:r>
            <a:r>
              <a:rPr dirty="0"/>
              <a:t>d</a:t>
            </a:r>
            <a:r>
              <a:rPr spc="45" dirty="0"/>
              <a:t> </a:t>
            </a:r>
            <a:r>
              <a:rPr spc="-5" dirty="0"/>
              <a:t>t</a:t>
            </a:r>
            <a:r>
              <a:rPr dirty="0"/>
              <a:t>r</a:t>
            </a:r>
            <a:r>
              <a:rPr spc="-20" dirty="0"/>
              <a:t>a</a:t>
            </a:r>
            <a:r>
              <a:rPr spc="-10" dirty="0"/>
              <a:t>d</a:t>
            </a:r>
            <a:r>
              <a:rPr spc="-15" dirty="0"/>
              <a:t>i</a:t>
            </a:r>
            <a:r>
              <a:rPr spc="-5" dirty="0"/>
              <a:t>t</a:t>
            </a:r>
            <a:r>
              <a:rPr spc="-10" dirty="0"/>
              <a:t>i</a:t>
            </a:r>
            <a:r>
              <a:rPr spc="-5" dirty="0"/>
              <a:t>on</a:t>
            </a:r>
            <a:r>
              <a:rPr spc="-20" dirty="0"/>
              <a:t>a</a:t>
            </a:r>
            <a:r>
              <a:rPr spc="-5" dirty="0"/>
              <a:t>l</a:t>
            </a:r>
            <a:r>
              <a:rPr spc="50" dirty="0"/>
              <a:t> </a:t>
            </a:r>
            <a:r>
              <a:rPr spc="-5" dirty="0"/>
              <a:t>v</a:t>
            </a:r>
            <a:r>
              <a:rPr spc="-15" dirty="0"/>
              <a:t>i</a:t>
            </a:r>
            <a:r>
              <a:rPr spc="-5" dirty="0"/>
              <a:t>ne</a:t>
            </a:r>
            <a:r>
              <a:rPr spc="20" dirty="0"/>
              <a:t> </a:t>
            </a:r>
            <a:r>
              <a:rPr spc="-5" dirty="0">
                <a:latin typeface="Trebuchet MS"/>
                <a:cs typeface="Trebuchet MS"/>
              </a:rPr>
              <a:t>v</a:t>
            </a:r>
            <a:r>
              <a:rPr spc="-10" dirty="0">
                <a:latin typeface="Trebuchet MS"/>
                <a:cs typeface="Trebuchet MS"/>
              </a:rPr>
              <a:t>a</a:t>
            </a:r>
            <a:r>
              <a:rPr dirty="0">
                <a:latin typeface="Trebuchet MS"/>
                <a:cs typeface="Trebuchet MS"/>
              </a:rPr>
              <a:t>r</a:t>
            </a:r>
            <a:r>
              <a:rPr spc="-10" dirty="0">
                <a:latin typeface="Trebuchet MS"/>
                <a:cs typeface="Trebuchet MS"/>
              </a:rPr>
              <a:t>i</a:t>
            </a:r>
            <a:r>
              <a:rPr spc="-5" dirty="0">
                <a:latin typeface="Trebuchet MS"/>
                <a:cs typeface="Trebuchet MS"/>
              </a:rPr>
              <a:t>e</a:t>
            </a:r>
            <a:r>
              <a:rPr dirty="0">
                <a:latin typeface="Trebuchet MS"/>
                <a:cs typeface="Trebuchet MS"/>
              </a:rPr>
              <a:t>t</a:t>
            </a:r>
            <a:r>
              <a:rPr spc="-5" dirty="0">
                <a:latin typeface="Trebuchet MS"/>
                <a:cs typeface="Trebuchet MS"/>
              </a:rPr>
              <a:t>ie</a:t>
            </a:r>
            <a:r>
              <a:rPr spc="-10" dirty="0">
                <a:latin typeface="Trebuchet MS"/>
                <a:cs typeface="Trebuchet MS"/>
              </a:rPr>
              <a:t>s</a:t>
            </a:r>
            <a:r>
              <a:rPr dirty="0">
                <a:latin typeface="Trebuchet MS"/>
                <a:cs typeface="Trebuchet MS"/>
              </a:rPr>
              <a:t>” </a:t>
            </a:r>
            <a:r>
              <a:rPr spc="-5" dirty="0"/>
              <a:t>Ac</a:t>
            </a:r>
            <a:r>
              <a:rPr spc="-15" dirty="0"/>
              <a:t>r</a:t>
            </a:r>
            <a:r>
              <a:rPr spc="-5" dirty="0"/>
              <a:t>on</a:t>
            </a:r>
            <a:r>
              <a:rPr spc="-15" dirty="0"/>
              <a:t>y</a:t>
            </a:r>
            <a:r>
              <a:rPr spc="-5" dirty="0"/>
              <a:t>m</a:t>
            </a:r>
            <a:r>
              <a:rPr dirty="0"/>
              <a:t>:</a:t>
            </a:r>
            <a:r>
              <a:rPr spc="10" dirty="0"/>
              <a:t> </a:t>
            </a:r>
            <a:r>
              <a:rPr dirty="0">
                <a:latin typeface="Trebuchet MS"/>
                <a:cs typeface="Trebuchet MS"/>
              </a:rPr>
              <a:t>“</a:t>
            </a:r>
            <a:r>
              <a:rPr spc="-5" dirty="0"/>
              <a:t>V</a:t>
            </a:r>
            <a:r>
              <a:rPr spc="-15" dirty="0"/>
              <a:t>i</a:t>
            </a:r>
            <a:r>
              <a:rPr spc="-5" dirty="0"/>
              <a:t>n</a:t>
            </a:r>
            <a:r>
              <a:rPr spc="-15" dirty="0"/>
              <a:t>e</a:t>
            </a:r>
            <a:r>
              <a:rPr dirty="0"/>
              <a:t>SO</a:t>
            </a:r>
            <a:r>
              <a:rPr spc="5" dirty="0"/>
              <a:t>S</a:t>
            </a:r>
            <a:r>
              <a:rPr dirty="0">
                <a:latin typeface="Trebuchet MS"/>
                <a:cs typeface="Trebuchet MS"/>
              </a:rPr>
              <a:t>”</a:t>
            </a:r>
          </a:p>
          <a:p>
            <a:pPr marL="12700">
              <a:lnSpc>
                <a:spcPct val="100000"/>
              </a:lnSpc>
            </a:pPr>
            <a:r>
              <a:rPr dirty="0"/>
              <a:t>P</a:t>
            </a:r>
            <a:r>
              <a:rPr spc="-5" dirty="0"/>
              <a:t>roj</a:t>
            </a:r>
            <a:r>
              <a:rPr spc="-15" dirty="0"/>
              <a:t>e</a:t>
            </a:r>
            <a:r>
              <a:rPr spc="-5" dirty="0"/>
              <a:t>ct</a:t>
            </a:r>
            <a:r>
              <a:rPr spc="10" dirty="0"/>
              <a:t> </a:t>
            </a:r>
            <a:r>
              <a:rPr spc="-5" dirty="0"/>
              <a:t>N</a:t>
            </a:r>
            <a:r>
              <a:rPr spc="-20" dirty="0"/>
              <a:t>o</a:t>
            </a:r>
            <a:r>
              <a:rPr dirty="0"/>
              <a:t>.</a:t>
            </a:r>
            <a:r>
              <a:rPr spc="10" dirty="0"/>
              <a:t> </a:t>
            </a:r>
            <a:r>
              <a:rPr spc="-10" dirty="0"/>
              <a:t>1</a:t>
            </a:r>
            <a:r>
              <a:rPr spc="-25" dirty="0"/>
              <a:t>8</a:t>
            </a:r>
            <a:r>
              <a:rPr spc="-10" dirty="0"/>
              <a:t>29</a:t>
            </a: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4/6/2021</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defRPr sz="900" b="1" i="1">
                <a:solidFill>
                  <a:srgbClr val="234060"/>
                </a:solidFill>
                <a:latin typeface="Trebuchet MS"/>
                <a:cs typeface="Trebuchet MS"/>
              </a:defRPr>
            </a:lvl1pPr>
          </a:lstStyle>
          <a:p>
            <a:pPr marL="12700" marR="5080">
              <a:lnSpc>
                <a:spcPct val="100000"/>
              </a:lnSpc>
            </a:pPr>
            <a:r>
              <a:rPr dirty="0">
                <a:solidFill>
                  <a:srgbClr val="003366"/>
                </a:solidFill>
              </a:rPr>
              <a:t>A</a:t>
            </a:r>
            <a:r>
              <a:rPr spc="-10" dirty="0">
                <a:solidFill>
                  <a:srgbClr val="003366"/>
                </a:solidFill>
              </a:rPr>
              <a:t>ss</a:t>
            </a:r>
            <a:r>
              <a:rPr dirty="0">
                <a:solidFill>
                  <a:srgbClr val="003366"/>
                </a:solidFill>
              </a:rPr>
              <a:t>oc</a:t>
            </a:r>
            <a:r>
              <a:rPr spc="-10" dirty="0">
                <a:solidFill>
                  <a:srgbClr val="003366"/>
                </a:solidFill>
              </a:rPr>
              <a:t>ia</a:t>
            </a:r>
            <a:r>
              <a:rPr dirty="0">
                <a:solidFill>
                  <a:srgbClr val="003366"/>
                </a:solidFill>
              </a:rPr>
              <a:t>t</a:t>
            </a:r>
            <a:r>
              <a:rPr spc="-10" dirty="0">
                <a:solidFill>
                  <a:srgbClr val="003366"/>
                </a:solidFill>
              </a:rPr>
              <a:t>i</a:t>
            </a:r>
            <a:r>
              <a:rPr dirty="0">
                <a:solidFill>
                  <a:srgbClr val="003366"/>
                </a:solidFill>
              </a:rPr>
              <a:t>on</a:t>
            </a:r>
            <a:r>
              <a:rPr spc="25" dirty="0">
                <a:solidFill>
                  <a:srgbClr val="003366"/>
                </a:solidFill>
              </a:rPr>
              <a:t> </a:t>
            </a:r>
            <a:r>
              <a:rPr spc="-5" dirty="0">
                <a:solidFill>
                  <a:srgbClr val="003366"/>
                </a:solidFill>
              </a:rPr>
              <a:t>P</a:t>
            </a:r>
            <a:r>
              <a:rPr spc="5" dirty="0">
                <a:solidFill>
                  <a:srgbClr val="003366"/>
                </a:solidFill>
              </a:rPr>
              <a:t>r</a:t>
            </a:r>
            <a:r>
              <a:rPr dirty="0">
                <a:solidFill>
                  <a:srgbClr val="003366"/>
                </a:solidFill>
              </a:rPr>
              <a:t>o</a:t>
            </a:r>
            <a:r>
              <a:rPr spc="-5" dirty="0">
                <a:solidFill>
                  <a:srgbClr val="003366"/>
                </a:solidFill>
              </a:rPr>
              <a:t>s</a:t>
            </a:r>
            <a:r>
              <a:rPr dirty="0">
                <a:solidFill>
                  <a:srgbClr val="003366"/>
                </a:solidFill>
              </a:rPr>
              <a:t>p</a:t>
            </a:r>
            <a:r>
              <a:rPr spc="-10" dirty="0">
                <a:solidFill>
                  <a:srgbClr val="003366"/>
                </a:solidFill>
              </a:rPr>
              <a:t>e</a:t>
            </a:r>
            <a:r>
              <a:rPr dirty="0">
                <a:solidFill>
                  <a:srgbClr val="003366"/>
                </a:solidFill>
              </a:rPr>
              <a:t>r</a:t>
            </a:r>
            <a:r>
              <a:rPr spc="-10" dirty="0">
                <a:solidFill>
                  <a:srgbClr val="003366"/>
                </a:solidFill>
              </a:rPr>
              <a:t>i</a:t>
            </a:r>
            <a:r>
              <a:rPr dirty="0">
                <a:solidFill>
                  <a:srgbClr val="003366"/>
                </a:solidFill>
              </a:rPr>
              <a:t>ty</a:t>
            </a:r>
            <a:r>
              <a:rPr spc="15" dirty="0">
                <a:solidFill>
                  <a:srgbClr val="003366"/>
                </a:solidFill>
              </a:rPr>
              <a:t> </a:t>
            </a:r>
            <a:r>
              <a:rPr spc="-10" dirty="0">
                <a:solidFill>
                  <a:srgbClr val="003366"/>
                </a:solidFill>
              </a:rPr>
              <a:t>a</a:t>
            </a:r>
            <a:r>
              <a:rPr spc="-5" dirty="0">
                <a:solidFill>
                  <a:srgbClr val="003366"/>
                </a:solidFill>
              </a:rPr>
              <a:t>n</a:t>
            </a:r>
            <a:r>
              <a:rPr dirty="0">
                <a:solidFill>
                  <a:srgbClr val="003366"/>
                </a:solidFill>
              </a:rPr>
              <a:t>d</a:t>
            </a:r>
            <a:r>
              <a:rPr spc="5" dirty="0">
                <a:solidFill>
                  <a:srgbClr val="003366"/>
                </a:solidFill>
              </a:rPr>
              <a:t> </a:t>
            </a:r>
            <a:r>
              <a:rPr spc="-10" dirty="0">
                <a:solidFill>
                  <a:srgbClr val="003366"/>
                </a:solidFill>
              </a:rPr>
              <a:t>Deve</a:t>
            </a:r>
            <a:r>
              <a:rPr dirty="0">
                <a:solidFill>
                  <a:srgbClr val="003366"/>
                </a:solidFill>
              </a:rPr>
              <a:t>lop</a:t>
            </a:r>
            <a:r>
              <a:rPr spc="-5" dirty="0">
                <a:solidFill>
                  <a:srgbClr val="003366"/>
                </a:solidFill>
              </a:rPr>
              <a:t>m</a:t>
            </a:r>
            <a:r>
              <a:rPr spc="-10" dirty="0">
                <a:solidFill>
                  <a:srgbClr val="003366"/>
                </a:solidFill>
              </a:rPr>
              <a:t>e</a:t>
            </a:r>
            <a:r>
              <a:rPr spc="-5" dirty="0">
                <a:solidFill>
                  <a:srgbClr val="003366"/>
                </a:solidFill>
              </a:rPr>
              <a:t>n</a:t>
            </a:r>
            <a:r>
              <a:rPr dirty="0">
                <a:solidFill>
                  <a:srgbClr val="003366"/>
                </a:solidFill>
              </a:rPr>
              <a:t>t</a:t>
            </a:r>
            <a:r>
              <a:rPr spc="50" dirty="0">
                <a:solidFill>
                  <a:srgbClr val="003366"/>
                </a:solidFill>
              </a:rPr>
              <a:t> </a:t>
            </a:r>
            <a:r>
              <a:rPr spc="-10" dirty="0">
                <a:solidFill>
                  <a:srgbClr val="003366"/>
                </a:solidFill>
              </a:rPr>
              <a:t>i</a:t>
            </a:r>
            <a:r>
              <a:rPr dirty="0">
                <a:solidFill>
                  <a:srgbClr val="003366"/>
                </a:solidFill>
              </a:rPr>
              <a:t>n </a:t>
            </a:r>
            <a:r>
              <a:rPr spc="-5" dirty="0">
                <a:solidFill>
                  <a:srgbClr val="003366"/>
                </a:solidFill>
              </a:rPr>
              <a:t>Bulg</a:t>
            </a:r>
            <a:r>
              <a:rPr spc="-10" dirty="0">
                <a:solidFill>
                  <a:srgbClr val="003366"/>
                </a:solidFill>
              </a:rPr>
              <a:t>a</a:t>
            </a:r>
            <a:r>
              <a:rPr dirty="0">
                <a:solidFill>
                  <a:srgbClr val="003366"/>
                </a:solidFill>
              </a:rPr>
              <a:t>r</a:t>
            </a:r>
            <a:r>
              <a:rPr spc="-10" dirty="0">
                <a:solidFill>
                  <a:srgbClr val="003366"/>
                </a:solidFill>
              </a:rPr>
              <a:t>i</a:t>
            </a:r>
            <a:r>
              <a:rPr dirty="0">
                <a:solidFill>
                  <a:srgbClr val="003366"/>
                </a:solidFill>
              </a:rPr>
              <a:t>a </a:t>
            </a:r>
            <a:r>
              <a:rPr dirty="0"/>
              <a:t>P</a:t>
            </a:r>
            <a:r>
              <a:rPr spc="-5" dirty="0"/>
              <a:t>roj</a:t>
            </a:r>
            <a:r>
              <a:rPr spc="-15" dirty="0"/>
              <a:t>e</a:t>
            </a:r>
            <a:r>
              <a:rPr spc="-5" dirty="0"/>
              <a:t>c</a:t>
            </a:r>
            <a:r>
              <a:rPr dirty="0"/>
              <a:t>t</a:t>
            </a:r>
            <a:r>
              <a:rPr spc="5" dirty="0"/>
              <a:t>:</a:t>
            </a:r>
            <a:r>
              <a:rPr dirty="0">
                <a:latin typeface="Trebuchet MS"/>
                <a:cs typeface="Trebuchet MS"/>
              </a:rPr>
              <a:t>“SOS</a:t>
            </a:r>
            <a:r>
              <a:rPr spc="-25" dirty="0">
                <a:latin typeface="Trebuchet MS"/>
                <a:cs typeface="Trebuchet MS"/>
              </a:rPr>
              <a:t> </a:t>
            </a:r>
            <a:r>
              <a:rPr spc="-5" dirty="0"/>
              <a:t>for </a:t>
            </a:r>
            <a:r>
              <a:rPr spc="-10" dirty="0"/>
              <a:t>e</a:t>
            </a:r>
            <a:r>
              <a:rPr dirty="0"/>
              <a:t>n</a:t>
            </a:r>
            <a:r>
              <a:rPr spc="-10" dirty="0"/>
              <a:t>d</a:t>
            </a:r>
            <a:r>
              <a:rPr spc="-20" dirty="0"/>
              <a:t>a</a:t>
            </a:r>
            <a:r>
              <a:rPr dirty="0"/>
              <a:t>n</a:t>
            </a:r>
            <a:r>
              <a:rPr spc="-5" dirty="0"/>
              <a:t>g</a:t>
            </a:r>
            <a:r>
              <a:rPr spc="-10" dirty="0"/>
              <a:t>e</a:t>
            </a:r>
            <a:r>
              <a:rPr spc="-5" dirty="0"/>
              <a:t>r</a:t>
            </a:r>
            <a:r>
              <a:rPr spc="-10" dirty="0"/>
              <a:t>e</a:t>
            </a:r>
            <a:r>
              <a:rPr dirty="0"/>
              <a:t>d</a:t>
            </a:r>
            <a:r>
              <a:rPr spc="45" dirty="0"/>
              <a:t> </a:t>
            </a:r>
            <a:r>
              <a:rPr spc="-5" dirty="0"/>
              <a:t>t</a:t>
            </a:r>
            <a:r>
              <a:rPr dirty="0"/>
              <a:t>r</a:t>
            </a:r>
            <a:r>
              <a:rPr spc="-20" dirty="0"/>
              <a:t>a</a:t>
            </a:r>
            <a:r>
              <a:rPr spc="-10" dirty="0"/>
              <a:t>d</a:t>
            </a:r>
            <a:r>
              <a:rPr spc="-15" dirty="0"/>
              <a:t>i</a:t>
            </a:r>
            <a:r>
              <a:rPr spc="-5" dirty="0"/>
              <a:t>t</a:t>
            </a:r>
            <a:r>
              <a:rPr spc="-10" dirty="0"/>
              <a:t>i</a:t>
            </a:r>
            <a:r>
              <a:rPr spc="-5" dirty="0"/>
              <a:t>on</a:t>
            </a:r>
            <a:r>
              <a:rPr spc="-20" dirty="0"/>
              <a:t>a</a:t>
            </a:r>
            <a:r>
              <a:rPr spc="-5" dirty="0"/>
              <a:t>l</a:t>
            </a:r>
            <a:r>
              <a:rPr spc="50" dirty="0"/>
              <a:t> </a:t>
            </a:r>
            <a:r>
              <a:rPr spc="-5" dirty="0"/>
              <a:t>v</a:t>
            </a:r>
            <a:r>
              <a:rPr spc="-15" dirty="0"/>
              <a:t>i</a:t>
            </a:r>
            <a:r>
              <a:rPr spc="-5" dirty="0"/>
              <a:t>ne</a:t>
            </a:r>
            <a:r>
              <a:rPr spc="20" dirty="0"/>
              <a:t> </a:t>
            </a:r>
            <a:r>
              <a:rPr spc="-5" dirty="0">
                <a:latin typeface="Trebuchet MS"/>
                <a:cs typeface="Trebuchet MS"/>
              </a:rPr>
              <a:t>v</a:t>
            </a:r>
            <a:r>
              <a:rPr spc="-10" dirty="0">
                <a:latin typeface="Trebuchet MS"/>
                <a:cs typeface="Trebuchet MS"/>
              </a:rPr>
              <a:t>a</a:t>
            </a:r>
            <a:r>
              <a:rPr dirty="0">
                <a:latin typeface="Trebuchet MS"/>
                <a:cs typeface="Trebuchet MS"/>
              </a:rPr>
              <a:t>r</a:t>
            </a:r>
            <a:r>
              <a:rPr spc="-10" dirty="0">
                <a:latin typeface="Trebuchet MS"/>
                <a:cs typeface="Trebuchet MS"/>
              </a:rPr>
              <a:t>i</a:t>
            </a:r>
            <a:r>
              <a:rPr spc="-5" dirty="0">
                <a:latin typeface="Trebuchet MS"/>
                <a:cs typeface="Trebuchet MS"/>
              </a:rPr>
              <a:t>e</a:t>
            </a:r>
            <a:r>
              <a:rPr dirty="0">
                <a:latin typeface="Trebuchet MS"/>
                <a:cs typeface="Trebuchet MS"/>
              </a:rPr>
              <a:t>t</a:t>
            </a:r>
            <a:r>
              <a:rPr spc="-5" dirty="0">
                <a:latin typeface="Trebuchet MS"/>
                <a:cs typeface="Trebuchet MS"/>
              </a:rPr>
              <a:t>ie</a:t>
            </a:r>
            <a:r>
              <a:rPr spc="-10" dirty="0">
                <a:latin typeface="Trebuchet MS"/>
                <a:cs typeface="Trebuchet MS"/>
              </a:rPr>
              <a:t>s</a:t>
            </a:r>
            <a:r>
              <a:rPr dirty="0">
                <a:latin typeface="Trebuchet MS"/>
                <a:cs typeface="Trebuchet MS"/>
              </a:rPr>
              <a:t>” </a:t>
            </a:r>
            <a:r>
              <a:rPr spc="-5" dirty="0"/>
              <a:t>Ac</a:t>
            </a:r>
            <a:r>
              <a:rPr spc="-15" dirty="0"/>
              <a:t>r</a:t>
            </a:r>
            <a:r>
              <a:rPr spc="-5" dirty="0"/>
              <a:t>on</a:t>
            </a:r>
            <a:r>
              <a:rPr spc="-15" dirty="0"/>
              <a:t>y</a:t>
            </a:r>
            <a:r>
              <a:rPr spc="-5" dirty="0"/>
              <a:t>m</a:t>
            </a:r>
            <a:r>
              <a:rPr dirty="0"/>
              <a:t>:</a:t>
            </a:r>
            <a:r>
              <a:rPr spc="10" dirty="0"/>
              <a:t> </a:t>
            </a:r>
            <a:r>
              <a:rPr dirty="0">
                <a:latin typeface="Trebuchet MS"/>
                <a:cs typeface="Trebuchet MS"/>
              </a:rPr>
              <a:t>“</a:t>
            </a:r>
            <a:r>
              <a:rPr spc="-5" dirty="0"/>
              <a:t>V</a:t>
            </a:r>
            <a:r>
              <a:rPr spc="-15" dirty="0"/>
              <a:t>i</a:t>
            </a:r>
            <a:r>
              <a:rPr spc="-5" dirty="0"/>
              <a:t>n</a:t>
            </a:r>
            <a:r>
              <a:rPr spc="-15" dirty="0"/>
              <a:t>e</a:t>
            </a:r>
            <a:r>
              <a:rPr dirty="0"/>
              <a:t>SO</a:t>
            </a:r>
            <a:r>
              <a:rPr spc="5" dirty="0"/>
              <a:t>S</a:t>
            </a:r>
            <a:r>
              <a:rPr dirty="0">
                <a:latin typeface="Trebuchet MS"/>
                <a:cs typeface="Trebuchet MS"/>
              </a:rPr>
              <a:t>”</a:t>
            </a:r>
          </a:p>
          <a:p>
            <a:pPr marL="12700">
              <a:lnSpc>
                <a:spcPct val="100000"/>
              </a:lnSpc>
            </a:pPr>
            <a:r>
              <a:rPr dirty="0"/>
              <a:t>P</a:t>
            </a:r>
            <a:r>
              <a:rPr spc="-5" dirty="0"/>
              <a:t>roj</a:t>
            </a:r>
            <a:r>
              <a:rPr spc="-15" dirty="0"/>
              <a:t>e</a:t>
            </a:r>
            <a:r>
              <a:rPr spc="-5" dirty="0"/>
              <a:t>ct</a:t>
            </a:r>
            <a:r>
              <a:rPr spc="10" dirty="0"/>
              <a:t> </a:t>
            </a:r>
            <a:r>
              <a:rPr spc="-5" dirty="0"/>
              <a:t>N</a:t>
            </a:r>
            <a:r>
              <a:rPr spc="-20" dirty="0"/>
              <a:t>o</a:t>
            </a:r>
            <a:r>
              <a:rPr dirty="0"/>
              <a:t>.</a:t>
            </a:r>
            <a:r>
              <a:rPr spc="10" dirty="0"/>
              <a:t> </a:t>
            </a:r>
            <a:r>
              <a:rPr spc="-10" dirty="0"/>
              <a:t>1</a:t>
            </a:r>
            <a:r>
              <a:rPr spc="-25" dirty="0"/>
              <a:t>8</a:t>
            </a:r>
            <a:r>
              <a:rPr spc="-10" dirty="0"/>
              <a:t>29</a:t>
            </a: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4/6/2021</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12192000" cy="6858000"/>
          </a:xfrm>
          <a:custGeom>
            <a:avLst/>
            <a:gdLst/>
            <a:ahLst/>
            <a:cxnLst/>
            <a:rect l="l" t="t" r="r" b="b"/>
            <a:pathLst>
              <a:path w="12192000" h="6858000">
                <a:moveTo>
                  <a:pt x="0" y="6858000"/>
                </a:moveTo>
                <a:lnTo>
                  <a:pt x="12192000" y="6858000"/>
                </a:lnTo>
                <a:lnTo>
                  <a:pt x="12192000" y="0"/>
                </a:lnTo>
                <a:lnTo>
                  <a:pt x="0" y="0"/>
                </a:lnTo>
                <a:lnTo>
                  <a:pt x="0" y="6858000"/>
                </a:lnTo>
              </a:path>
            </a:pathLst>
          </a:custGeom>
          <a:solidFill>
            <a:srgbClr val="D9D9D9"/>
          </a:solidFill>
        </p:spPr>
        <p:txBody>
          <a:bodyPr wrap="square" lIns="0" tIns="0" rIns="0" bIns="0" rtlCol="0"/>
          <a:lstStyle/>
          <a:p>
            <a:endParaRPr/>
          </a:p>
        </p:txBody>
      </p:sp>
      <p:sp>
        <p:nvSpPr>
          <p:cNvPr id="2" name="Holder 2"/>
          <p:cNvSpPr>
            <a:spLocks noGrp="1"/>
          </p:cNvSpPr>
          <p:nvPr>
            <p:ph type="title"/>
          </p:nvPr>
        </p:nvSpPr>
        <p:spPr>
          <a:xfrm>
            <a:off x="1075436" y="1160678"/>
            <a:ext cx="10041127" cy="728344"/>
          </a:xfrm>
          <a:prstGeom prst="rect">
            <a:avLst/>
          </a:prstGeom>
        </p:spPr>
        <p:txBody>
          <a:bodyPr wrap="square" lIns="0" tIns="0" rIns="0" bIns="0">
            <a:spAutoFit/>
          </a:bodyPr>
          <a:lstStyle>
            <a:lvl1pPr>
              <a:defRPr sz="2800" b="1" i="0">
                <a:solidFill>
                  <a:schemeClr val="bg1"/>
                </a:solidFill>
                <a:latin typeface="Calibri"/>
                <a:cs typeface="Calibri"/>
              </a:defRPr>
            </a:lvl1pPr>
          </a:lstStyle>
          <a:p>
            <a:endParaRPr/>
          </a:p>
        </p:txBody>
      </p:sp>
      <p:sp>
        <p:nvSpPr>
          <p:cNvPr id="3" name="Holder 3"/>
          <p:cNvSpPr>
            <a:spLocks noGrp="1"/>
          </p:cNvSpPr>
          <p:nvPr>
            <p:ph type="body" idx="1"/>
          </p:nvPr>
        </p:nvSpPr>
        <p:spPr>
          <a:xfrm>
            <a:off x="746404" y="1826539"/>
            <a:ext cx="10699191" cy="4126865"/>
          </a:xfrm>
          <a:prstGeom prst="rect">
            <a:avLst/>
          </a:prstGeom>
        </p:spPr>
        <p:txBody>
          <a:bodyPr wrap="square" lIns="0" tIns="0" rIns="0" bIns="0">
            <a:spAutoFit/>
          </a:bodyPr>
          <a:lstStyle>
            <a:lvl1pPr>
              <a:defRPr sz="1800" b="1" i="0">
                <a:solidFill>
                  <a:schemeClr val="tx1"/>
                </a:solidFill>
                <a:latin typeface="Calibri"/>
                <a:cs typeface="Calibri"/>
              </a:defRPr>
            </a:lvl1pPr>
          </a:lstStyle>
          <a:p>
            <a:endParaRPr/>
          </a:p>
        </p:txBody>
      </p:sp>
      <p:sp>
        <p:nvSpPr>
          <p:cNvPr id="4" name="Holder 4"/>
          <p:cNvSpPr>
            <a:spLocks noGrp="1"/>
          </p:cNvSpPr>
          <p:nvPr>
            <p:ph type="ftr" sz="quarter" idx="5"/>
          </p:nvPr>
        </p:nvSpPr>
        <p:spPr>
          <a:xfrm>
            <a:off x="78739" y="6267323"/>
            <a:ext cx="3075305" cy="551179"/>
          </a:xfrm>
          <a:prstGeom prst="rect">
            <a:avLst/>
          </a:prstGeom>
        </p:spPr>
        <p:txBody>
          <a:bodyPr wrap="square" lIns="0" tIns="0" rIns="0" bIns="0">
            <a:spAutoFit/>
          </a:bodyPr>
          <a:lstStyle>
            <a:lvl1pPr>
              <a:defRPr sz="900" b="1" i="1">
                <a:solidFill>
                  <a:srgbClr val="234060"/>
                </a:solidFill>
                <a:latin typeface="Trebuchet MS"/>
                <a:cs typeface="Trebuchet MS"/>
              </a:defRPr>
            </a:lvl1pPr>
          </a:lstStyle>
          <a:p>
            <a:pPr marL="12700" marR="5080">
              <a:lnSpc>
                <a:spcPct val="100000"/>
              </a:lnSpc>
            </a:pPr>
            <a:r>
              <a:rPr dirty="0">
                <a:solidFill>
                  <a:srgbClr val="003366"/>
                </a:solidFill>
              </a:rPr>
              <a:t>A</a:t>
            </a:r>
            <a:r>
              <a:rPr spc="-10" dirty="0">
                <a:solidFill>
                  <a:srgbClr val="003366"/>
                </a:solidFill>
              </a:rPr>
              <a:t>ss</a:t>
            </a:r>
            <a:r>
              <a:rPr dirty="0">
                <a:solidFill>
                  <a:srgbClr val="003366"/>
                </a:solidFill>
              </a:rPr>
              <a:t>oc</a:t>
            </a:r>
            <a:r>
              <a:rPr spc="-10" dirty="0">
                <a:solidFill>
                  <a:srgbClr val="003366"/>
                </a:solidFill>
              </a:rPr>
              <a:t>ia</a:t>
            </a:r>
            <a:r>
              <a:rPr dirty="0">
                <a:solidFill>
                  <a:srgbClr val="003366"/>
                </a:solidFill>
              </a:rPr>
              <a:t>t</a:t>
            </a:r>
            <a:r>
              <a:rPr spc="-10" dirty="0">
                <a:solidFill>
                  <a:srgbClr val="003366"/>
                </a:solidFill>
              </a:rPr>
              <a:t>i</a:t>
            </a:r>
            <a:r>
              <a:rPr dirty="0">
                <a:solidFill>
                  <a:srgbClr val="003366"/>
                </a:solidFill>
              </a:rPr>
              <a:t>on</a:t>
            </a:r>
            <a:r>
              <a:rPr spc="25" dirty="0">
                <a:solidFill>
                  <a:srgbClr val="003366"/>
                </a:solidFill>
              </a:rPr>
              <a:t> </a:t>
            </a:r>
            <a:r>
              <a:rPr spc="-5" dirty="0">
                <a:solidFill>
                  <a:srgbClr val="003366"/>
                </a:solidFill>
              </a:rPr>
              <a:t>P</a:t>
            </a:r>
            <a:r>
              <a:rPr spc="5" dirty="0">
                <a:solidFill>
                  <a:srgbClr val="003366"/>
                </a:solidFill>
              </a:rPr>
              <a:t>r</a:t>
            </a:r>
            <a:r>
              <a:rPr dirty="0">
                <a:solidFill>
                  <a:srgbClr val="003366"/>
                </a:solidFill>
              </a:rPr>
              <a:t>o</a:t>
            </a:r>
            <a:r>
              <a:rPr spc="-5" dirty="0">
                <a:solidFill>
                  <a:srgbClr val="003366"/>
                </a:solidFill>
              </a:rPr>
              <a:t>s</a:t>
            </a:r>
            <a:r>
              <a:rPr dirty="0">
                <a:solidFill>
                  <a:srgbClr val="003366"/>
                </a:solidFill>
              </a:rPr>
              <a:t>p</a:t>
            </a:r>
            <a:r>
              <a:rPr spc="-10" dirty="0">
                <a:solidFill>
                  <a:srgbClr val="003366"/>
                </a:solidFill>
              </a:rPr>
              <a:t>e</a:t>
            </a:r>
            <a:r>
              <a:rPr dirty="0">
                <a:solidFill>
                  <a:srgbClr val="003366"/>
                </a:solidFill>
              </a:rPr>
              <a:t>r</a:t>
            </a:r>
            <a:r>
              <a:rPr spc="-10" dirty="0">
                <a:solidFill>
                  <a:srgbClr val="003366"/>
                </a:solidFill>
              </a:rPr>
              <a:t>i</a:t>
            </a:r>
            <a:r>
              <a:rPr dirty="0">
                <a:solidFill>
                  <a:srgbClr val="003366"/>
                </a:solidFill>
              </a:rPr>
              <a:t>ty</a:t>
            </a:r>
            <a:r>
              <a:rPr spc="15" dirty="0">
                <a:solidFill>
                  <a:srgbClr val="003366"/>
                </a:solidFill>
              </a:rPr>
              <a:t> </a:t>
            </a:r>
            <a:r>
              <a:rPr spc="-10" dirty="0">
                <a:solidFill>
                  <a:srgbClr val="003366"/>
                </a:solidFill>
              </a:rPr>
              <a:t>a</a:t>
            </a:r>
            <a:r>
              <a:rPr spc="-5" dirty="0">
                <a:solidFill>
                  <a:srgbClr val="003366"/>
                </a:solidFill>
              </a:rPr>
              <a:t>n</a:t>
            </a:r>
            <a:r>
              <a:rPr dirty="0">
                <a:solidFill>
                  <a:srgbClr val="003366"/>
                </a:solidFill>
              </a:rPr>
              <a:t>d</a:t>
            </a:r>
            <a:r>
              <a:rPr spc="5" dirty="0">
                <a:solidFill>
                  <a:srgbClr val="003366"/>
                </a:solidFill>
              </a:rPr>
              <a:t> </a:t>
            </a:r>
            <a:r>
              <a:rPr spc="-10" dirty="0">
                <a:solidFill>
                  <a:srgbClr val="003366"/>
                </a:solidFill>
              </a:rPr>
              <a:t>Deve</a:t>
            </a:r>
            <a:r>
              <a:rPr dirty="0">
                <a:solidFill>
                  <a:srgbClr val="003366"/>
                </a:solidFill>
              </a:rPr>
              <a:t>lop</a:t>
            </a:r>
            <a:r>
              <a:rPr spc="-5" dirty="0">
                <a:solidFill>
                  <a:srgbClr val="003366"/>
                </a:solidFill>
              </a:rPr>
              <a:t>m</a:t>
            </a:r>
            <a:r>
              <a:rPr spc="-10" dirty="0">
                <a:solidFill>
                  <a:srgbClr val="003366"/>
                </a:solidFill>
              </a:rPr>
              <a:t>e</a:t>
            </a:r>
            <a:r>
              <a:rPr spc="-5" dirty="0">
                <a:solidFill>
                  <a:srgbClr val="003366"/>
                </a:solidFill>
              </a:rPr>
              <a:t>n</a:t>
            </a:r>
            <a:r>
              <a:rPr dirty="0">
                <a:solidFill>
                  <a:srgbClr val="003366"/>
                </a:solidFill>
              </a:rPr>
              <a:t>t</a:t>
            </a:r>
            <a:r>
              <a:rPr spc="50" dirty="0">
                <a:solidFill>
                  <a:srgbClr val="003366"/>
                </a:solidFill>
              </a:rPr>
              <a:t> </a:t>
            </a:r>
            <a:r>
              <a:rPr spc="-10" dirty="0">
                <a:solidFill>
                  <a:srgbClr val="003366"/>
                </a:solidFill>
              </a:rPr>
              <a:t>i</a:t>
            </a:r>
            <a:r>
              <a:rPr dirty="0">
                <a:solidFill>
                  <a:srgbClr val="003366"/>
                </a:solidFill>
              </a:rPr>
              <a:t>n </a:t>
            </a:r>
            <a:r>
              <a:rPr spc="-5" dirty="0">
                <a:solidFill>
                  <a:srgbClr val="003366"/>
                </a:solidFill>
              </a:rPr>
              <a:t>Bulg</a:t>
            </a:r>
            <a:r>
              <a:rPr spc="-10" dirty="0">
                <a:solidFill>
                  <a:srgbClr val="003366"/>
                </a:solidFill>
              </a:rPr>
              <a:t>a</a:t>
            </a:r>
            <a:r>
              <a:rPr dirty="0">
                <a:solidFill>
                  <a:srgbClr val="003366"/>
                </a:solidFill>
              </a:rPr>
              <a:t>r</a:t>
            </a:r>
            <a:r>
              <a:rPr spc="-10" dirty="0">
                <a:solidFill>
                  <a:srgbClr val="003366"/>
                </a:solidFill>
              </a:rPr>
              <a:t>i</a:t>
            </a:r>
            <a:r>
              <a:rPr dirty="0">
                <a:solidFill>
                  <a:srgbClr val="003366"/>
                </a:solidFill>
              </a:rPr>
              <a:t>a </a:t>
            </a:r>
            <a:r>
              <a:rPr dirty="0"/>
              <a:t>P</a:t>
            </a:r>
            <a:r>
              <a:rPr spc="-5" dirty="0"/>
              <a:t>roj</a:t>
            </a:r>
            <a:r>
              <a:rPr spc="-15" dirty="0"/>
              <a:t>e</a:t>
            </a:r>
            <a:r>
              <a:rPr spc="-5" dirty="0"/>
              <a:t>c</a:t>
            </a:r>
            <a:r>
              <a:rPr dirty="0"/>
              <a:t>t</a:t>
            </a:r>
            <a:r>
              <a:rPr spc="5" dirty="0"/>
              <a:t>:</a:t>
            </a:r>
            <a:r>
              <a:rPr dirty="0">
                <a:latin typeface="Trebuchet MS"/>
                <a:cs typeface="Trebuchet MS"/>
              </a:rPr>
              <a:t>“SOS</a:t>
            </a:r>
            <a:r>
              <a:rPr spc="-25" dirty="0">
                <a:latin typeface="Trebuchet MS"/>
                <a:cs typeface="Trebuchet MS"/>
              </a:rPr>
              <a:t> </a:t>
            </a:r>
            <a:r>
              <a:rPr spc="-5" dirty="0"/>
              <a:t>for </a:t>
            </a:r>
            <a:r>
              <a:rPr spc="-10" dirty="0"/>
              <a:t>e</a:t>
            </a:r>
            <a:r>
              <a:rPr dirty="0"/>
              <a:t>n</a:t>
            </a:r>
            <a:r>
              <a:rPr spc="-10" dirty="0"/>
              <a:t>d</a:t>
            </a:r>
            <a:r>
              <a:rPr spc="-20" dirty="0"/>
              <a:t>a</a:t>
            </a:r>
            <a:r>
              <a:rPr dirty="0"/>
              <a:t>n</a:t>
            </a:r>
            <a:r>
              <a:rPr spc="-5" dirty="0"/>
              <a:t>g</a:t>
            </a:r>
            <a:r>
              <a:rPr spc="-10" dirty="0"/>
              <a:t>e</a:t>
            </a:r>
            <a:r>
              <a:rPr spc="-5" dirty="0"/>
              <a:t>r</a:t>
            </a:r>
            <a:r>
              <a:rPr spc="-10" dirty="0"/>
              <a:t>e</a:t>
            </a:r>
            <a:r>
              <a:rPr dirty="0"/>
              <a:t>d</a:t>
            </a:r>
            <a:r>
              <a:rPr spc="45" dirty="0"/>
              <a:t> </a:t>
            </a:r>
            <a:r>
              <a:rPr spc="-5" dirty="0"/>
              <a:t>t</a:t>
            </a:r>
            <a:r>
              <a:rPr dirty="0"/>
              <a:t>r</a:t>
            </a:r>
            <a:r>
              <a:rPr spc="-20" dirty="0"/>
              <a:t>a</a:t>
            </a:r>
            <a:r>
              <a:rPr spc="-10" dirty="0"/>
              <a:t>d</a:t>
            </a:r>
            <a:r>
              <a:rPr spc="-15" dirty="0"/>
              <a:t>i</a:t>
            </a:r>
            <a:r>
              <a:rPr spc="-5" dirty="0"/>
              <a:t>t</a:t>
            </a:r>
            <a:r>
              <a:rPr spc="-10" dirty="0"/>
              <a:t>i</a:t>
            </a:r>
            <a:r>
              <a:rPr spc="-5" dirty="0"/>
              <a:t>on</a:t>
            </a:r>
            <a:r>
              <a:rPr spc="-20" dirty="0"/>
              <a:t>a</a:t>
            </a:r>
            <a:r>
              <a:rPr spc="-5" dirty="0"/>
              <a:t>l</a:t>
            </a:r>
            <a:r>
              <a:rPr spc="50" dirty="0"/>
              <a:t> </a:t>
            </a:r>
            <a:r>
              <a:rPr spc="-5" dirty="0"/>
              <a:t>v</a:t>
            </a:r>
            <a:r>
              <a:rPr spc="-15" dirty="0"/>
              <a:t>i</a:t>
            </a:r>
            <a:r>
              <a:rPr spc="-5" dirty="0"/>
              <a:t>ne</a:t>
            </a:r>
            <a:r>
              <a:rPr spc="20" dirty="0"/>
              <a:t> </a:t>
            </a:r>
            <a:r>
              <a:rPr spc="-5" dirty="0">
                <a:latin typeface="Trebuchet MS"/>
                <a:cs typeface="Trebuchet MS"/>
              </a:rPr>
              <a:t>v</a:t>
            </a:r>
            <a:r>
              <a:rPr spc="-10" dirty="0">
                <a:latin typeface="Trebuchet MS"/>
                <a:cs typeface="Trebuchet MS"/>
              </a:rPr>
              <a:t>a</a:t>
            </a:r>
            <a:r>
              <a:rPr dirty="0">
                <a:latin typeface="Trebuchet MS"/>
                <a:cs typeface="Trebuchet MS"/>
              </a:rPr>
              <a:t>r</a:t>
            </a:r>
            <a:r>
              <a:rPr spc="-10" dirty="0">
                <a:latin typeface="Trebuchet MS"/>
                <a:cs typeface="Trebuchet MS"/>
              </a:rPr>
              <a:t>i</a:t>
            </a:r>
            <a:r>
              <a:rPr spc="-5" dirty="0">
                <a:latin typeface="Trebuchet MS"/>
                <a:cs typeface="Trebuchet MS"/>
              </a:rPr>
              <a:t>e</a:t>
            </a:r>
            <a:r>
              <a:rPr dirty="0">
                <a:latin typeface="Trebuchet MS"/>
                <a:cs typeface="Trebuchet MS"/>
              </a:rPr>
              <a:t>t</a:t>
            </a:r>
            <a:r>
              <a:rPr spc="-5" dirty="0">
                <a:latin typeface="Trebuchet MS"/>
                <a:cs typeface="Trebuchet MS"/>
              </a:rPr>
              <a:t>ie</a:t>
            </a:r>
            <a:r>
              <a:rPr spc="-10" dirty="0">
                <a:latin typeface="Trebuchet MS"/>
                <a:cs typeface="Trebuchet MS"/>
              </a:rPr>
              <a:t>s</a:t>
            </a:r>
            <a:r>
              <a:rPr dirty="0">
                <a:latin typeface="Trebuchet MS"/>
                <a:cs typeface="Trebuchet MS"/>
              </a:rPr>
              <a:t>” </a:t>
            </a:r>
            <a:r>
              <a:rPr spc="-5" dirty="0"/>
              <a:t>Ac</a:t>
            </a:r>
            <a:r>
              <a:rPr spc="-15" dirty="0"/>
              <a:t>r</a:t>
            </a:r>
            <a:r>
              <a:rPr spc="-5" dirty="0"/>
              <a:t>on</a:t>
            </a:r>
            <a:r>
              <a:rPr spc="-15" dirty="0"/>
              <a:t>y</a:t>
            </a:r>
            <a:r>
              <a:rPr spc="-5" dirty="0"/>
              <a:t>m</a:t>
            </a:r>
            <a:r>
              <a:rPr dirty="0"/>
              <a:t>:</a:t>
            </a:r>
            <a:r>
              <a:rPr spc="10" dirty="0"/>
              <a:t> </a:t>
            </a:r>
            <a:r>
              <a:rPr dirty="0">
                <a:latin typeface="Trebuchet MS"/>
                <a:cs typeface="Trebuchet MS"/>
              </a:rPr>
              <a:t>“</a:t>
            </a:r>
            <a:r>
              <a:rPr spc="-5" dirty="0"/>
              <a:t>V</a:t>
            </a:r>
            <a:r>
              <a:rPr spc="-15" dirty="0"/>
              <a:t>i</a:t>
            </a:r>
            <a:r>
              <a:rPr spc="-5" dirty="0"/>
              <a:t>n</a:t>
            </a:r>
            <a:r>
              <a:rPr spc="-15" dirty="0"/>
              <a:t>e</a:t>
            </a:r>
            <a:r>
              <a:rPr dirty="0"/>
              <a:t>SO</a:t>
            </a:r>
            <a:r>
              <a:rPr spc="5" dirty="0"/>
              <a:t>S</a:t>
            </a:r>
            <a:r>
              <a:rPr dirty="0">
                <a:latin typeface="Trebuchet MS"/>
                <a:cs typeface="Trebuchet MS"/>
              </a:rPr>
              <a:t>”</a:t>
            </a:r>
          </a:p>
          <a:p>
            <a:pPr marL="12700">
              <a:lnSpc>
                <a:spcPct val="100000"/>
              </a:lnSpc>
            </a:pPr>
            <a:r>
              <a:rPr dirty="0"/>
              <a:t>P</a:t>
            </a:r>
            <a:r>
              <a:rPr spc="-5" dirty="0"/>
              <a:t>roj</a:t>
            </a:r>
            <a:r>
              <a:rPr spc="-15" dirty="0"/>
              <a:t>e</a:t>
            </a:r>
            <a:r>
              <a:rPr spc="-5" dirty="0"/>
              <a:t>ct</a:t>
            </a:r>
            <a:r>
              <a:rPr spc="10" dirty="0"/>
              <a:t> </a:t>
            </a:r>
            <a:r>
              <a:rPr spc="-5" dirty="0"/>
              <a:t>N</a:t>
            </a:r>
            <a:r>
              <a:rPr spc="-20" dirty="0"/>
              <a:t>o</a:t>
            </a:r>
            <a:r>
              <a:rPr dirty="0"/>
              <a:t>.</a:t>
            </a:r>
            <a:r>
              <a:rPr spc="10" dirty="0"/>
              <a:t> </a:t>
            </a:r>
            <a:r>
              <a:rPr spc="-10" dirty="0"/>
              <a:t>1</a:t>
            </a:r>
            <a:r>
              <a:rPr spc="-25" dirty="0"/>
              <a:t>8</a:t>
            </a:r>
            <a:r>
              <a:rPr spc="-10" dirty="0"/>
              <a:t>29</a:t>
            </a: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4/6/2021</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hyperlink" Target="mailto:pdbulgaria2010@gmail.com" TargetMode="External"/><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5.png"/><Relationship Id="rId5" Type="http://schemas.openxmlformats.org/officeDocument/2006/relationships/image" Target="../media/image8.jp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hyperlink" Target="mailto:pdbulgaria2010@gmail.com" TargetMode="External"/><Relationship Id="rId3" Type="http://schemas.openxmlformats.org/officeDocument/2006/relationships/image" Target="../media/image2.png"/><Relationship Id="rId7" Type="http://schemas.openxmlformats.org/officeDocument/2006/relationships/image" Target="../media/image17.jp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13.jp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hyperlink" Target="mailto:pdbulgaria2010@gmail.com"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13.jp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8" Type="http://schemas.openxmlformats.org/officeDocument/2006/relationships/image" Target="../media/image18.jpg"/><Relationship Id="rId3" Type="http://schemas.openxmlformats.org/officeDocument/2006/relationships/image" Target="../media/image2.png"/><Relationship Id="rId7" Type="http://schemas.openxmlformats.org/officeDocument/2006/relationships/hyperlink" Target="mailto:pdbulgaria2010@gmail.com"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13.jp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8" Type="http://schemas.openxmlformats.org/officeDocument/2006/relationships/hyperlink" Target="mailto:pdbulgaria2010@gmail.com" TargetMode="External"/><Relationship Id="rId3" Type="http://schemas.openxmlformats.org/officeDocument/2006/relationships/image" Target="../media/image2.png"/><Relationship Id="rId7"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13.jp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8" Type="http://schemas.openxmlformats.org/officeDocument/2006/relationships/hyperlink" Target="mailto:pdbulgaria2010@gmail.com" TargetMode="External"/><Relationship Id="rId3" Type="http://schemas.openxmlformats.org/officeDocument/2006/relationships/image" Target="../media/image2.png"/><Relationship Id="rId7" Type="http://schemas.openxmlformats.org/officeDocument/2006/relationships/image" Target="../media/image20.jp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13.jp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8" Type="http://schemas.openxmlformats.org/officeDocument/2006/relationships/hyperlink" Target="mailto:pdbulgaria2010@gmail.com" TargetMode="External"/><Relationship Id="rId3" Type="http://schemas.openxmlformats.org/officeDocument/2006/relationships/image" Target="../media/image2.png"/><Relationship Id="rId7" Type="http://schemas.openxmlformats.org/officeDocument/2006/relationships/image" Target="../media/image21.jp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13.jp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hyperlink" Target="mailto:pdbulgaria2010@gmail.com" TargetMode="External"/><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image" Target="../media/image13.jp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8" Type="http://schemas.openxmlformats.org/officeDocument/2006/relationships/hyperlink" Target="mailto:pdbulgaria2010@gmail.com" TargetMode="External"/><Relationship Id="rId3" Type="http://schemas.openxmlformats.org/officeDocument/2006/relationships/image" Target="../media/image2.png"/><Relationship Id="rId7"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13.jp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8" Type="http://schemas.openxmlformats.org/officeDocument/2006/relationships/hyperlink" Target="mailto:pdbulgaria2010@gmail.com" TargetMode="External"/><Relationship Id="rId3" Type="http://schemas.openxmlformats.org/officeDocument/2006/relationships/image" Target="../media/image2.png"/><Relationship Id="rId7"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13.jp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hyperlink" Target="mailto:pdbulgaria2010@gmail.com"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13.jp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8" Type="http://schemas.openxmlformats.org/officeDocument/2006/relationships/hyperlink" Target="mailto:pdbulgaria2010@gmail.com" TargetMode="External"/><Relationship Id="rId3" Type="http://schemas.openxmlformats.org/officeDocument/2006/relationships/image" Target="../media/image9.jp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0.jpg"/><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8" Type="http://schemas.openxmlformats.org/officeDocument/2006/relationships/hyperlink" Target="mailto:pdbulgaria2010@gmail.com" TargetMode="External"/><Relationship Id="rId3" Type="http://schemas.openxmlformats.org/officeDocument/2006/relationships/image" Target="../media/image24.png"/><Relationship Id="rId7"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3.jpg"/><Relationship Id="rId5" Type="http://schemas.openxmlformats.org/officeDocument/2006/relationships/image" Target="../media/image3.pn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8" Type="http://schemas.openxmlformats.org/officeDocument/2006/relationships/hyperlink" Target="mailto:pdbulgaria2010@gmail.com" TargetMode="External"/><Relationship Id="rId3" Type="http://schemas.openxmlformats.org/officeDocument/2006/relationships/image" Target="../media/image25.jpg"/><Relationship Id="rId7"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13.jpg"/><Relationship Id="rId5" Type="http://schemas.openxmlformats.org/officeDocument/2006/relationships/image" Target="../media/image3.pn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8" Type="http://schemas.openxmlformats.org/officeDocument/2006/relationships/hyperlink" Target="mailto:pdbulgaria2010@gmail.com" TargetMode="External"/><Relationship Id="rId3" Type="http://schemas.openxmlformats.org/officeDocument/2006/relationships/image" Target="../media/image2.png"/><Relationship Id="rId7" Type="http://schemas.openxmlformats.org/officeDocument/2006/relationships/image" Target="../media/image26.jp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13.jpg"/><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8" Type="http://schemas.openxmlformats.org/officeDocument/2006/relationships/hyperlink" Target="mailto:pdbulgaria2010@gmail.com" TargetMode="External"/><Relationship Id="rId3" Type="http://schemas.openxmlformats.org/officeDocument/2006/relationships/image" Target="../media/image27.jpg"/><Relationship Id="rId7"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7.jpg"/><Relationship Id="rId5" Type="http://schemas.openxmlformats.org/officeDocument/2006/relationships/image" Target="../media/image3.png"/><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8" Type="http://schemas.openxmlformats.org/officeDocument/2006/relationships/hyperlink" Target="mailto:pdbulgaria2010@gmail.com" TargetMode="External"/><Relationship Id="rId3" Type="http://schemas.openxmlformats.org/officeDocument/2006/relationships/image" Target="../media/image28.jpg"/><Relationship Id="rId7" Type="http://schemas.openxmlformats.org/officeDocument/2006/relationships/image" Target="../media/image5.png"/><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image" Target="../media/image7.jpg"/><Relationship Id="rId5" Type="http://schemas.openxmlformats.org/officeDocument/2006/relationships/image" Target="../media/image3.png"/><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8" Type="http://schemas.openxmlformats.org/officeDocument/2006/relationships/hyperlink" Target="mailto:pdbulgaria2010@gmail.com" TargetMode="External"/><Relationship Id="rId3" Type="http://schemas.openxmlformats.org/officeDocument/2006/relationships/image" Target="../media/image29.jpg"/><Relationship Id="rId7" Type="http://schemas.openxmlformats.org/officeDocument/2006/relationships/image" Target="../media/image5.png"/><Relationship Id="rId2" Type="http://schemas.openxmlformats.org/officeDocument/2006/relationships/notesSlide" Target="../notesSlides/notesSlide25.xml"/><Relationship Id="rId1" Type="http://schemas.openxmlformats.org/officeDocument/2006/relationships/slideLayout" Target="../slideLayouts/slideLayout5.xml"/><Relationship Id="rId6" Type="http://schemas.openxmlformats.org/officeDocument/2006/relationships/image" Target="../media/image30.jpg"/><Relationship Id="rId5" Type="http://schemas.openxmlformats.org/officeDocument/2006/relationships/image" Target="../media/image3.png"/><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hyperlink" Target="mailto:pdbulgaria2010@gmail.com"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13.jpg"/><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hyperlink" Target="mailto:pdbulgaria2010@gmail.com" TargetMode="External"/><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hyperlink" Target="mailto:pdbulgaria2010@gmail.com" TargetMode="External"/><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hyperlink" Target="mailto:pdbulgaria2010@gmail.com" TargetMode="External"/><Relationship Id="rId2" Type="http://schemas.openxmlformats.org/officeDocument/2006/relationships/notesSlide" Target="../notesSlides/notesSlide29.xml"/><Relationship Id="rId1" Type="http://schemas.openxmlformats.org/officeDocument/2006/relationships/slideLayout" Target="../slideLayouts/slideLayout5.xml"/><Relationship Id="rId6" Type="http://schemas.openxmlformats.org/officeDocument/2006/relationships/image" Target="../media/image5.png"/><Relationship Id="rId5" Type="http://schemas.openxmlformats.org/officeDocument/2006/relationships/image" Target="../media/image8.jp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hyperlink" Target="mailto:pdbulgaria2010@gmail.com" TargetMode="External"/><Relationship Id="rId3" Type="http://schemas.openxmlformats.org/officeDocument/2006/relationships/image" Target="../media/image11.jpg"/><Relationship Id="rId7"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3.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8" Type="http://schemas.openxmlformats.org/officeDocument/2006/relationships/hyperlink" Target="mailto:pdbulgaria2010@gmail.com" TargetMode="External"/><Relationship Id="rId3" Type="http://schemas.openxmlformats.org/officeDocument/2006/relationships/image" Target="../media/image12.png"/><Relationship Id="rId7"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3.jpg"/><Relationship Id="rId5" Type="http://schemas.openxmlformats.org/officeDocument/2006/relationships/image" Target="../media/image3.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8" Type="http://schemas.openxmlformats.org/officeDocument/2006/relationships/hyperlink" Target="mailto:pdbulgaria2010@gmail.com" TargetMode="External"/><Relationship Id="rId3" Type="http://schemas.openxmlformats.org/officeDocument/2006/relationships/image" Target="../media/image14.png"/><Relationship Id="rId7"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3.jpg"/><Relationship Id="rId5" Type="http://schemas.openxmlformats.org/officeDocument/2006/relationships/image" Target="../media/image3.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8" Type="http://schemas.openxmlformats.org/officeDocument/2006/relationships/hyperlink" Target="mailto:pdbulgaria2010@gmail.com" TargetMode="External"/><Relationship Id="rId3" Type="http://schemas.openxmlformats.org/officeDocument/2006/relationships/image" Target="../media/image2.png"/><Relationship Id="rId7"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13.jp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8" Type="http://schemas.openxmlformats.org/officeDocument/2006/relationships/hyperlink" Target="mailto:pdbulgaria2010@gmail.com" TargetMode="External"/><Relationship Id="rId3" Type="http://schemas.openxmlformats.org/officeDocument/2006/relationships/image" Target="../media/image2.png"/><Relationship Id="rId7"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13.jp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hyperlink" Target="mailto:pdbulgaria2010@gmail.com"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13.jp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hyperlink" Target="mailto:pdbulgaria2010@gmail.com" TargetMode="External"/><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image" Target="../media/image13.jp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109342" y="2066289"/>
            <a:ext cx="7804784" cy="2710999"/>
          </a:xfrm>
          <a:prstGeom prst="rect">
            <a:avLst/>
          </a:prstGeom>
        </p:spPr>
        <p:txBody>
          <a:bodyPr vert="horz" wrap="square" lIns="0" tIns="0" rIns="0" bIns="0" rtlCol="0">
            <a:spAutoFit/>
          </a:bodyPr>
          <a:lstStyle/>
          <a:p>
            <a:pPr marL="2999740" marR="34290" indent="-2987675">
              <a:lnSpc>
                <a:spcPts val="3460"/>
              </a:lnSpc>
            </a:pPr>
            <a:endParaRPr lang="en-US" sz="3200" b="0" dirty="0" smtClean="0">
              <a:latin typeface="Calibri Light"/>
              <a:cs typeface="Calibri Light"/>
            </a:endParaRPr>
          </a:p>
          <a:p>
            <a:pPr marL="2999740" marR="34290" indent="-2987675">
              <a:lnSpc>
                <a:spcPts val="3460"/>
              </a:lnSpc>
            </a:pPr>
            <a:endParaRPr lang="en-US" sz="3200" dirty="0">
              <a:latin typeface="Calibri Light"/>
              <a:cs typeface="Calibri Light"/>
            </a:endParaRPr>
          </a:p>
          <a:p>
            <a:pPr marL="2999740" marR="34290" indent="-2987675">
              <a:lnSpc>
                <a:spcPts val="3460"/>
              </a:lnSpc>
            </a:pPr>
            <a:r>
              <a:rPr sz="3200" b="0" dirty="0" smtClean="0">
                <a:latin typeface="Calibri Light"/>
                <a:cs typeface="Calibri Light"/>
              </a:rPr>
              <a:t>Diseases </a:t>
            </a:r>
            <a:r>
              <a:rPr sz="3200" b="0" dirty="0">
                <a:latin typeface="Calibri Light"/>
                <a:cs typeface="Calibri Light"/>
              </a:rPr>
              <a:t>in</a:t>
            </a:r>
            <a:r>
              <a:rPr sz="3200" b="0" spc="5" dirty="0">
                <a:latin typeface="Calibri Light"/>
                <a:cs typeface="Calibri Light"/>
              </a:rPr>
              <a:t> </a:t>
            </a:r>
            <a:r>
              <a:rPr sz="3200" b="0" dirty="0">
                <a:latin typeface="Calibri Light"/>
                <a:cs typeface="Calibri Light"/>
              </a:rPr>
              <a:t>vin</a:t>
            </a:r>
            <a:r>
              <a:rPr sz="3200" b="0" spc="-15" dirty="0">
                <a:latin typeface="Calibri Light"/>
                <a:cs typeface="Calibri Light"/>
              </a:rPr>
              <a:t>e</a:t>
            </a:r>
            <a:r>
              <a:rPr sz="3200" b="0" spc="-45" dirty="0">
                <a:latin typeface="Calibri Light"/>
                <a:cs typeface="Calibri Light"/>
              </a:rPr>
              <a:t>y</a:t>
            </a:r>
            <a:r>
              <a:rPr sz="3200" b="0" dirty="0">
                <a:latin typeface="Calibri Light"/>
                <a:cs typeface="Calibri Light"/>
              </a:rPr>
              <a:t>a</a:t>
            </a:r>
            <a:r>
              <a:rPr sz="3200" b="0" spc="-50" dirty="0">
                <a:latin typeface="Calibri Light"/>
                <a:cs typeface="Calibri Light"/>
              </a:rPr>
              <a:t>r</a:t>
            </a:r>
            <a:r>
              <a:rPr sz="3200" b="0" dirty="0">
                <a:latin typeface="Calibri Light"/>
                <a:cs typeface="Calibri Light"/>
              </a:rPr>
              <a:t>ds and</a:t>
            </a:r>
            <a:r>
              <a:rPr sz="3200" b="0" spc="-15" dirty="0">
                <a:latin typeface="Calibri Light"/>
                <a:cs typeface="Calibri Light"/>
              </a:rPr>
              <a:t> </a:t>
            </a:r>
            <a:r>
              <a:rPr sz="3200" b="0" dirty="0">
                <a:latin typeface="Calibri Light"/>
                <a:cs typeface="Calibri Light"/>
              </a:rPr>
              <a:t>biologi</a:t>
            </a:r>
            <a:r>
              <a:rPr sz="3200" b="0" spc="-45" dirty="0">
                <a:latin typeface="Calibri Light"/>
                <a:cs typeface="Calibri Light"/>
              </a:rPr>
              <a:t>c</a:t>
            </a:r>
            <a:r>
              <a:rPr sz="3200" b="0" dirty="0">
                <a:latin typeface="Calibri Light"/>
                <a:cs typeface="Calibri Light"/>
              </a:rPr>
              <a:t>al</a:t>
            </a:r>
            <a:r>
              <a:rPr sz="3200" b="0" spc="30" dirty="0">
                <a:latin typeface="Calibri Light"/>
                <a:cs typeface="Calibri Light"/>
              </a:rPr>
              <a:t> </a:t>
            </a:r>
            <a:r>
              <a:rPr sz="3200" b="0" dirty="0">
                <a:latin typeface="Calibri Light"/>
                <a:cs typeface="Calibri Light"/>
              </a:rPr>
              <a:t>m</a:t>
            </a:r>
            <a:r>
              <a:rPr sz="3200" b="0" spc="-15" dirty="0">
                <a:latin typeface="Calibri Light"/>
                <a:cs typeface="Calibri Light"/>
              </a:rPr>
              <a:t>e</a:t>
            </a:r>
            <a:r>
              <a:rPr sz="3200" b="0" dirty="0">
                <a:latin typeface="Calibri Light"/>
                <a:cs typeface="Calibri Light"/>
              </a:rPr>
              <a:t>thods</a:t>
            </a:r>
            <a:r>
              <a:rPr sz="3200" b="0" spc="-10" dirty="0">
                <a:latin typeface="Calibri Light"/>
                <a:cs typeface="Calibri Light"/>
              </a:rPr>
              <a:t> </a:t>
            </a:r>
            <a:r>
              <a:rPr sz="3200" b="0" spc="-5" dirty="0">
                <a:latin typeface="Calibri Light"/>
                <a:cs typeface="Calibri Light"/>
              </a:rPr>
              <a:t>of </a:t>
            </a:r>
            <a:r>
              <a:rPr sz="3200" b="0" dirty="0">
                <a:latin typeface="Calibri Light"/>
                <a:cs typeface="Calibri Light"/>
              </a:rPr>
              <a:t>p</a:t>
            </a:r>
            <a:r>
              <a:rPr sz="3200" b="0" spc="-50" dirty="0">
                <a:latin typeface="Calibri Light"/>
                <a:cs typeface="Calibri Light"/>
              </a:rPr>
              <a:t>r</a:t>
            </a:r>
            <a:r>
              <a:rPr sz="3200" b="0" spc="-10" dirty="0">
                <a:latin typeface="Calibri Light"/>
                <a:cs typeface="Calibri Light"/>
              </a:rPr>
              <a:t>e</a:t>
            </a:r>
            <a:r>
              <a:rPr sz="3200" b="0" spc="-45" dirty="0">
                <a:latin typeface="Calibri Light"/>
                <a:cs typeface="Calibri Light"/>
              </a:rPr>
              <a:t>v</a:t>
            </a:r>
            <a:r>
              <a:rPr sz="3200" b="0" spc="-5" dirty="0">
                <a:latin typeface="Calibri Light"/>
                <a:cs typeface="Calibri Light"/>
              </a:rPr>
              <a:t>e</a:t>
            </a:r>
            <a:r>
              <a:rPr sz="3200" b="0" spc="-35" dirty="0">
                <a:latin typeface="Calibri Light"/>
                <a:cs typeface="Calibri Light"/>
              </a:rPr>
              <a:t>n</a:t>
            </a:r>
            <a:r>
              <a:rPr sz="3200" b="0" dirty="0">
                <a:latin typeface="Calibri Light"/>
                <a:cs typeface="Calibri Light"/>
              </a:rPr>
              <a:t>tion</a:t>
            </a:r>
            <a:endParaRPr sz="3200" dirty="0">
              <a:latin typeface="Calibri Light"/>
              <a:cs typeface="Calibri Light"/>
            </a:endParaRPr>
          </a:p>
          <a:p>
            <a:pPr>
              <a:lnSpc>
                <a:spcPct val="100000"/>
              </a:lnSpc>
            </a:pPr>
            <a:endParaRPr sz="3200" dirty="0">
              <a:latin typeface="Times New Roman"/>
              <a:cs typeface="Times New Roman"/>
            </a:endParaRPr>
          </a:p>
          <a:p>
            <a:pPr>
              <a:lnSpc>
                <a:spcPct val="100000"/>
              </a:lnSpc>
              <a:spcBef>
                <a:spcPts val="42"/>
              </a:spcBef>
            </a:pPr>
            <a:endParaRPr sz="2750" dirty="0">
              <a:latin typeface="Times New Roman"/>
              <a:cs typeface="Times New Roman"/>
            </a:endParaRPr>
          </a:p>
        </p:txBody>
      </p:sp>
      <p:sp>
        <p:nvSpPr>
          <p:cNvPr id="3" name="object 3"/>
          <p:cNvSpPr/>
          <p:nvPr/>
        </p:nvSpPr>
        <p:spPr>
          <a:xfrm>
            <a:off x="4206240" y="88392"/>
            <a:ext cx="1304543" cy="1016507"/>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8310371" y="272795"/>
            <a:ext cx="2357628" cy="635507"/>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6452615" y="163068"/>
            <a:ext cx="1068324" cy="967739"/>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1524000" y="163068"/>
            <a:ext cx="1377696" cy="848867"/>
          </a:xfrm>
          <a:prstGeom prst="rect">
            <a:avLst/>
          </a:prstGeom>
          <a:blipFill>
            <a:blip r:embed="rId6" cstate="print"/>
            <a:stretch>
              <a:fillRect/>
            </a:stretch>
          </a:blipFill>
        </p:spPr>
        <p:txBody>
          <a:bodyPr wrap="square" lIns="0" tIns="0" rIns="0" bIns="0" rtlCol="0"/>
          <a:lstStyle/>
          <a:p>
            <a:endParaRPr/>
          </a:p>
        </p:txBody>
      </p:sp>
      <p:sp>
        <p:nvSpPr>
          <p:cNvPr id="7" name="object 7"/>
          <p:cNvSpPr txBox="1"/>
          <p:nvPr/>
        </p:nvSpPr>
        <p:spPr>
          <a:xfrm>
            <a:off x="78739" y="6171616"/>
            <a:ext cx="3075305" cy="551815"/>
          </a:xfrm>
          <a:prstGeom prst="rect">
            <a:avLst/>
          </a:prstGeom>
        </p:spPr>
        <p:txBody>
          <a:bodyPr vert="horz" wrap="square" lIns="0" tIns="0" rIns="0" bIns="0" rtlCol="0">
            <a:spAutoFit/>
          </a:bodyPr>
          <a:lstStyle/>
          <a:p>
            <a:pPr marL="12700" marR="5080">
              <a:lnSpc>
                <a:spcPct val="100000"/>
              </a:lnSpc>
            </a:pPr>
            <a:r>
              <a:rPr sz="900" b="1" i="1" spc="-10" dirty="0">
                <a:solidFill>
                  <a:srgbClr val="003366"/>
                </a:solidFill>
                <a:latin typeface="Trebuchet MS"/>
                <a:cs typeface="Trebuchet MS"/>
              </a:rPr>
              <a:t>A</a:t>
            </a:r>
            <a:r>
              <a:rPr sz="900" b="1" i="1" spc="-15" dirty="0">
                <a:solidFill>
                  <a:srgbClr val="003366"/>
                </a:solidFill>
                <a:latin typeface="Trebuchet MS"/>
                <a:cs typeface="Trebuchet MS"/>
              </a:rPr>
              <a:t>ss</a:t>
            </a:r>
            <a:r>
              <a:rPr sz="900" b="1" i="1" spc="-5" dirty="0">
                <a:solidFill>
                  <a:srgbClr val="003366"/>
                </a:solidFill>
                <a:latin typeface="Trebuchet MS"/>
                <a:cs typeface="Trebuchet MS"/>
              </a:rPr>
              <a:t>oc</a:t>
            </a:r>
            <a:r>
              <a:rPr sz="900" b="1" i="1" spc="-15" dirty="0">
                <a:solidFill>
                  <a:srgbClr val="003366"/>
                </a:solidFill>
                <a:latin typeface="Trebuchet MS"/>
                <a:cs typeface="Trebuchet MS"/>
              </a:rPr>
              <a:t>ia</a:t>
            </a:r>
            <a:r>
              <a:rPr sz="900" b="1" i="1" spc="-5" dirty="0">
                <a:solidFill>
                  <a:srgbClr val="003366"/>
                </a:solidFill>
                <a:latin typeface="Trebuchet MS"/>
                <a:cs typeface="Trebuchet MS"/>
              </a:rPr>
              <a:t>t</a:t>
            </a:r>
            <a:r>
              <a:rPr sz="900" b="1" i="1" spc="-10" dirty="0">
                <a:solidFill>
                  <a:srgbClr val="003366"/>
                </a:solidFill>
                <a:latin typeface="Trebuchet MS"/>
                <a:cs typeface="Trebuchet MS"/>
              </a:rPr>
              <a:t>io</a:t>
            </a:r>
            <a:r>
              <a:rPr sz="900" b="1" i="1" dirty="0">
                <a:solidFill>
                  <a:srgbClr val="003366"/>
                </a:solidFill>
                <a:latin typeface="Trebuchet MS"/>
                <a:cs typeface="Trebuchet MS"/>
              </a:rPr>
              <a:t>n</a:t>
            </a:r>
            <a:r>
              <a:rPr sz="900" b="1" i="1" spc="25" dirty="0">
                <a:solidFill>
                  <a:srgbClr val="003366"/>
                </a:solidFill>
                <a:latin typeface="Trebuchet MS"/>
                <a:cs typeface="Trebuchet MS"/>
              </a:rPr>
              <a:t> </a:t>
            </a:r>
            <a:r>
              <a:rPr sz="900" b="1" i="1" dirty="0">
                <a:solidFill>
                  <a:srgbClr val="003366"/>
                </a:solidFill>
                <a:latin typeface="Trebuchet MS"/>
                <a:cs typeface="Trebuchet MS"/>
              </a:rPr>
              <a:t>P</a:t>
            </a:r>
            <a:r>
              <a:rPr sz="900" b="1" i="1" spc="-5" dirty="0">
                <a:solidFill>
                  <a:srgbClr val="003366"/>
                </a:solidFill>
                <a:latin typeface="Trebuchet MS"/>
                <a:cs typeface="Trebuchet MS"/>
              </a:rPr>
              <a:t>ro</a:t>
            </a:r>
            <a:r>
              <a:rPr sz="900" b="1" i="1" spc="-15" dirty="0">
                <a:solidFill>
                  <a:srgbClr val="003366"/>
                </a:solidFill>
                <a:latin typeface="Trebuchet MS"/>
                <a:cs typeface="Trebuchet MS"/>
              </a:rPr>
              <a:t>s</a:t>
            </a:r>
            <a:r>
              <a:rPr sz="900" b="1" i="1" spc="-10" dirty="0">
                <a:solidFill>
                  <a:srgbClr val="003366"/>
                </a:solidFill>
                <a:latin typeface="Trebuchet MS"/>
                <a:cs typeface="Trebuchet MS"/>
              </a:rPr>
              <a:t>pe</a:t>
            </a:r>
            <a:r>
              <a:rPr sz="900" b="1" i="1" spc="-5" dirty="0">
                <a:solidFill>
                  <a:srgbClr val="003366"/>
                </a:solidFill>
                <a:latin typeface="Trebuchet MS"/>
                <a:cs typeface="Trebuchet MS"/>
              </a:rPr>
              <a:t>r</a:t>
            </a:r>
            <a:r>
              <a:rPr sz="900" b="1" i="1" spc="-15" dirty="0">
                <a:solidFill>
                  <a:srgbClr val="003366"/>
                </a:solidFill>
                <a:latin typeface="Trebuchet MS"/>
                <a:cs typeface="Trebuchet MS"/>
              </a:rPr>
              <a:t>i</a:t>
            </a:r>
            <a:r>
              <a:rPr sz="900" b="1" i="1" spc="-5" dirty="0">
                <a:solidFill>
                  <a:srgbClr val="003366"/>
                </a:solidFill>
                <a:latin typeface="Trebuchet MS"/>
                <a:cs typeface="Trebuchet MS"/>
              </a:rPr>
              <a:t>ty</a:t>
            </a:r>
            <a:r>
              <a:rPr sz="900" b="1" i="1" spc="20" dirty="0">
                <a:solidFill>
                  <a:srgbClr val="003366"/>
                </a:solidFill>
                <a:latin typeface="Trebuchet MS"/>
                <a:cs typeface="Trebuchet MS"/>
              </a:rPr>
              <a:t> </a:t>
            </a:r>
            <a:r>
              <a:rPr sz="900" b="1" i="1" spc="-20" dirty="0">
                <a:solidFill>
                  <a:srgbClr val="003366"/>
                </a:solidFill>
                <a:latin typeface="Trebuchet MS"/>
                <a:cs typeface="Trebuchet MS"/>
              </a:rPr>
              <a:t>a</a:t>
            </a:r>
            <a:r>
              <a:rPr sz="900" b="1" i="1" dirty="0">
                <a:solidFill>
                  <a:srgbClr val="003366"/>
                </a:solidFill>
                <a:latin typeface="Trebuchet MS"/>
                <a:cs typeface="Trebuchet MS"/>
              </a:rPr>
              <a:t>nd</a:t>
            </a:r>
            <a:r>
              <a:rPr sz="900" b="1" i="1" spc="5" dirty="0">
                <a:solidFill>
                  <a:srgbClr val="003366"/>
                </a:solidFill>
                <a:latin typeface="Trebuchet MS"/>
                <a:cs typeface="Trebuchet MS"/>
              </a:rPr>
              <a:t> </a:t>
            </a:r>
            <a:r>
              <a:rPr sz="900" b="1" i="1" spc="-5" dirty="0">
                <a:solidFill>
                  <a:srgbClr val="003366"/>
                </a:solidFill>
                <a:latin typeface="Trebuchet MS"/>
                <a:cs typeface="Trebuchet MS"/>
              </a:rPr>
              <a:t>D</a:t>
            </a:r>
            <a:r>
              <a:rPr sz="900" b="1" i="1" spc="-10" dirty="0">
                <a:solidFill>
                  <a:srgbClr val="003366"/>
                </a:solidFill>
                <a:latin typeface="Trebuchet MS"/>
                <a:cs typeface="Trebuchet MS"/>
              </a:rPr>
              <a:t>e</a:t>
            </a:r>
            <a:r>
              <a:rPr sz="900" b="1" i="1" spc="-5" dirty="0">
                <a:solidFill>
                  <a:srgbClr val="003366"/>
                </a:solidFill>
                <a:latin typeface="Trebuchet MS"/>
                <a:cs typeface="Trebuchet MS"/>
              </a:rPr>
              <a:t>v</a:t>
            </a:r>
            <a:r>
              <a:rPr sz="900" b="1" i="1" spc="-10" dirty="0">
                <a:solidFill>
                  <a:srgbClr val="003366"/>
                </a:solidFill>
                <a:latin typeface="Trebuchet MS"/>
                <a:cs typeface="Trebuchet MS"/>
              </a:rPr>
              <a:t>elopm</a:t>
            </a:r>
            <a:r>
              <a:rPr sz="900" b="1" i="1" spc="-15" dirty="0">
                <a:solidFill>
                  <a:srgbClr val="003366"/>
                </a:solidFill>
                <a:latin typeface="Trebuchet MS"/>
                <a:cs typeface="Trebuchet MS"/>
              </a:rPr>
              <a:t>e</a:t>
            </a:r>
            <a:r>
              <a:rPr sz="900" b="1" i="1" dirty="0">
                <a:solidFill>
                  <a:srgbClr val="003366"/>
                </a:solidFill>
                <a:latin typeface="Trebuchet MS"/>
                <a:cs typeface="Trebuchet MS"/>
              </a:rPr>
              <a:t>nt</a:t>
            </a:r>
            <a:r>
              <a:rPr sz="900" b="1" i="1" spc="50" dirty="0">
                <a:solidFill>
                  <a:srgbClr val="003366"/>
                </a:solidFill>
                <a:latin typeface="Trebuchet MS"/>
                <a:cs typeface="Trebuchet MS"/>
              </a:rPr>
              <a:t> </a:t>
            </a:r>
            <a:r>
              <a:rPr sz="900" b="1" i="1" spc="-15" dirty="0">
                <a:solidFill>
                  <a:srgbClr val="003366"/>
                </a:solidFill>
                <a:latin typeface="Trebuchet MS"/>
                <a:cs typeface="Trebuchet MS"/>
              </a:rPr>
              <a:t>i</a:t>
            </a:r>
            <a:r>
              <a:rPr sz="900" b="1" i="1" spc="-5" dirty="0">
                <a:solidFill>
                  <a:srgbClr val="003366"/>
                </a:solidFill>
                <a:latin typeface="Trebuchet MS"/>
                <a:cs typeface="Trebuchet MS"/>
              </a:rPr>
              <a:t>n</a:t>
            </a:r>
            <a:r>
              <a:rPr sz="900" b="1" i="1" dirty="0">
                <a:solidFill>
                  <a:srgbClr val="003366"/>
                </a:solidFill>
                <a:latin typeface="Trebuchet MS"/>
                <a:cs typeface="Trebuchet MS"/>
              </a:rPr>
              <a:t> </a:t>
            </a:r>
            <a:r>
              <a:rPr sz="900" b="1" i="1" spc="-15" dirty="0">
                <a:solidFill>
                  <a:srgbClr val="003366"/>
                </a:solidFill>
                <a:latin typeface="Trebuchet MS"/>
                <a:cs typeface="Trebuchet MS"/>
              </a:rPr>
              <a:t>B</a:t>
            </a:r>
            <a:r>
              <a:rPr sz="900" b="1" i="1" dirty="0">
                <a:solidFill>
                  <a:srgbClr val="003366"/>
                </a:solidFill>
                <a:latin typeface="Trebuchet MS"/>
                <a:cs typeface="Trebuchet MS"/>
              </a:rPr>
              <a:t>u</a:t>
            </a:r>
            <a:r>
              <a:rPr sz="900" b="1" i="1" spc="-5" dirty="0">
                <a:solidFill>
                  <a:srgbClr val="003366"/>
                </a:solidFill>
                <a:latin typeface="Trebuchet MS"/>
                <a:cs typeface="Trebuchet MS"/>
              </a:rPr>
              <a:t>lg</a:t>
            </a:r>
            <a:r>
              <a:rPr sz="900" b="1" i="1" spc="-20" dirty="0">
                <a:solidFill>
                  <a:srgbClr val="003366"/>
                </a:solidFill>
                <a:latin typeface="Trebuchet MS"/>
                <a:cs typeface="Trebuchet MS"/>
              </a:rPr>
              <a:t>a</a:t>
            </a:r>
            <a:r>
              <a:rPr sz="900" b="1" i="1" spc="-5" dirty="0">
                <a:solidFill>
                  <a:srgbClr val="003366"/>
                </a:solidFill>
                <a:latin typeface="Trebuchet MS"/>
                <a:cs typeface="Trebuchet MS"/>
              </a:rPr>
              <a:t>r</a:t>
            </a:r>
            <a:r>
              <a:rPr sz="900" b="1" i="1" spc="-15" dirty="0">
                <a:solidFill>
                  <a:srgbClr val="003366"/>
                </a:solidFill>
                <a:latin typeface="Trebuchet MS"/>
                <a:cs typeface="Trebuchet MS"/>
              </a:rPr>
              <a:t>i</a:t>
            </a:r>
            <a:r>
              <a:rPr sz="900" b="1" i="1" spc="-10" dirty="0">
                <a:solidFill>
                  <a:srgbClr val="003366"/>
                </a:solidFill>
                <a:latin typeface="Trebuchet MS"/>
                <a:cs typeface="Trebuchet MS"/>
              </a:rPr>
              <a:t>a</a:t>
            </a:r>
            <a:r>
              <a:rPr sz="900" b="1" i="1" spc="-5" dirty="0">
                <a:solidFill>
                  <a:srgbClr val="003366"/>
                </a:solidFill>
                <a:latin typeface="Trebuchet MS"/>
                <a:cs typeface="Trebuchet MS"/>
              </a:rPr>
              <a:t> </a:t>
            </a:r>
            <a:r>
              <a:rPr sz="900" b="1" i="1" dirty="0">
                <a:solidFill>
                  <a:srgbClr val="234060"/>
                </a:solidFill>
                <a:latin typeface="Trebuchet MS"/>
                <a:cs typeface="Trebuchet MS"/>
              </a:rPr>
              <a:t>P</a:t>
            </a:r>
            <a:r>
              <a:rPr sz="900" b="1" i="1" spc="-5" dirty="0">
                <a:solidFill>
                  <a:srgbClr val="234060"/>
                </a:solidFill>
                <a:latin typeface="Trebuchet MS"/>
                <a:cs typeface="Trebuchet MS"/>
              </a:rPr>
              <a:t>roj</a:t>
            </a:r>
            <a:r>
              <a:rPr sz="900" b="1" i="1" spc="-15" dirty="0">
                <a:solidFill>
                  <a:srgbClr val="234060"/>
                </a:solidFill>
                <a:latin typeface="Trebuchet MS"/>
                <a:cs typeface="Trebuchet MS"/>
              </a:rPr>
              <a:t>e</a:t>
            </a:r>
            <a:r>
              <a:rPr sz="900" b="1" i="1" spc="-5" dirty="0">
                <a:solidFill>
                  <a:srgbClr val="234060"/>
                </a:solidFill>
                <a:latin typeface="Trebuchet MS"/>
                <a:cs typeface="Trebuchet MS"/>
              </a:rPr>
              <a:t>c</a:t>
            </a:r>
            <a:r>
              <a:rPr sz="900" b="1" i="1" dirty="0">
                <a:solidFill>
                  <a:srgbClr val="234060"/>
                </a:solidFill>
                <a:latin typeface="Trebuchet MS"/>
                <a:cs typeface="Trebuchet MS"/>
              </a:rPr>
              <a:t>t</a:t>
            </a:r>
            <a:r>
              <a:rPr sz="900" b="1" i="1" spc="5" dirty="0">
                <a:solidFill>
                  <a:srgbClr val="234060"/>
                </a:solidFill>
                <a:latin typeface="Trebuchet MS"/>
                <a:cs typeface="Trebuchet MS"/>
              </a:rPr>
              <a:t>:</a:t>
            </a:r>
            <a:r>
              <a:rPr sz="900" b="1" i="1" dirty="0">
                <a:solidFill>
                  <a:srgbClr val="234060"/>
                </a:solidFill>
                <a:latin typeface="Trebuchet MS"/>
                <a:cs typeface="Trebuchet MS"/>
              </a:rPr>
              <a:t>“SOS</a:t>
            </a:r>
            <a:r>
              <a:rPr sz="900" b="1" i="1" spc="-25" dirty="0">
                <a:solidFill>
                  <a:srgbClr val="234060"/>
                </a:solidFill>
                <a:latin typeface="Trebuchet MS"/>
                <a:cs typeface="Trebuchet MS"/>
              </a:rPr>
              <a:t> </a:t>
            </a:r>
            <a:r>
              <a:rPr sz="900" b="1" i="1" spc="-5" dirty="0">
                <a:solidFill>
                  <a:srgbClr val="234060"/>
                </a:solidFill>
                <a:latin typeface="Trebuchet MS"/>
                <a:cs typeface="Trebuchet MS"/>
              </a:rPr>
              <a:t>for </a:t>
            </a:r>
            <a:r>
              <a:rPr sz="900" b="1" i="1" spc="-10" dirty="0">
                <a:solidFill>
                  <a:srgbClr val="234060"/>
                </a:solidFill>
                <a:latin typeface="Trebuchet MS"/>
                <a:cs typeface="Trebuchet MS"/>
              </a:rPr>
              <a:t>e</a:t>
            </a:r>
            <a:r>
              <a:rPr sz="900" b="1" i="1" dirty="0">
                <a:solidFill>
                  <a:srgbClr val="234060"/>
                </a:solidFill>
                <a:latin typeface="Trebuchet MS"/>
                <a:cs typeface="Trebuchet MS"/>
              </a:rPr>
              <a:t>n</a:t>
            </a:r>
            <a:r>
              <a:rPr sz="900" b="1" i="1" spc="-10" dirty="0">
                <a:solidFill>
                  <a:srgbClr val="234060"/>
                </a:solidFill>
                <a:latin typeface="Trebuchet MS"/>
                <a:cs typeface="Trebuchet MS"/>
              </a:rPr>
              <a:t>d</a:t>
            </a:r>
            <a:r>
              <a:rPr sz="900" b="1" i="1" spc="-20" dirty="0">
                <a:solidFill>
                  <a:srgbClr val="234060"/>
                </a:solidFill>
                <a:latin typeface="Trebuchet MS"/>
                <a:cs typeface="Trebuchet MS"/>
              </a:rPr>
              <a:t>a</a:t>
            </a:r>
            <a:r>
              <a:rPr sz="900" b="1" i="1" dirty="0">
                <a:solidFill>
                  <a:srgbClr val="234060"/>
                </a:solidFill>
                <a:latin typeface="Trebuchet MS"/>
                <a:cs typeface="Trebuchet MS"/>
              </a:rPr>
              <a:t>n</a:t>
            </a:r>
            <a:r>
              <a:rPr sz="900" b="1" i="1" spc="-5" dirty="0">
                <a:solidFill>
                  <a:srgbClr val="234060"/>
                </a:solidFill>
                <a:latin typeface="Trebuchet MS"/>
                <a:cs typeface="Trebuchet MS"/>
              </a:rPr>
              <a:t>g</a:t>
            </a:r>
            <a:r>
              <a:rPr sz="900" b="1" i="1" spc="-10" dirty="0">
                <a:solidFill>
                  <a:srgbClr val="234060"/>
                </a:solidFill>
                <a:latin typeface="Trebuchet MS"/>
                <a:cs typeface="Trebuchet MS"/>
              </a:rPr>
              <a:t>e</a:t>
            </a:r>
            <a:r>
              <a:rPr sz="900" b="1" i="1" spc="-5" dirty="0">
                <a:solidFill>
                  <a:srgbClr val="234060"/>
                </a:solidFill>
                <a:latin typeface="Trebuchet MS"/>
                <a:cs typeface="Trebuchet MS"/>
              </a:rPr>
              <a:t>r</a:t>
            </a:r>
            <a:r>
              <a:rPr sz="900" b="1" i="1" spc="-10" dirty="0">
                <a:solidFill>
                  <a:srgbClr val="234060"/>
                </a:solidFill>
                <a:latin typeface="Trebuchet MS"/>
                <a:cs typeface="Trebuchet MS"/>
              </a:rPr>
              <a:t>e</a:t>
            </a:r>
            <a:r>
              <a:rPr sz="900" b="1" i="1" dirty="0">
                <a:solidFill>
                  <a:srgbClr val="234060"/>
                </a:solidFill>
                <a:latin typeface="Trebuchet MS"/>
                <a:cs typeface="Trebuchet MS"/>
              </a:rPr>
              <a:t>d</a:t>
            </a:r>
            <a:r>
              <a:rPr sz="900" b="1" i="1" spc="45" dirty="0">
                <a:solidFill>
                  <a:srgbClr val="234060"/>
                </a:solidFill>
                <a:latin typeface="Trebuchet MS"/>
                <a:cs typeface="Trebuchet MS"/>
              </a:rPr>
              <a:t> </a:t>
            </a:r>
            <a:r>
              <a:rPr sz="900" b="1" i="1" spc="-5" dirty="0">
                <a:solidFill>
                  <a:srgbClr val="234060"/>
                </a:solidFill>
                <a:latin typeface="Trebuchet MS"/>
                <a:cs typeface="Trebuchet MS"/>
              </a:rPr>
              <a:t>t</a:t>
            </a:r>
            <a:r>
              <a:rPr sz="900" b="1" i="1" dirty="0">
                <a:solidFill>
                  <a:srgbClr val="234060"/>
                </a:solidFill>
                <a:latin typeface="Trebuchet MS"/>
                <a:cs typeface="Trebuchet MS"/>
              </a:rPr>
              <a:t>r</a:t>
            </a:r>
            <a:r>
              <a:rPr sz="900" b="1" i="1" spc="-20" dirty="0">
                <a:solidFill>
                  <a:srgbClr val="234060"/>
                </a:solidFill>
                <a:latin typeface="Trebuchet MS"/>
                <a:cs typeface="Trebuchet MS"/>
              </a:rPr>
              <a:t>a</a:t>
            </a:r>
            <a:r>
              <a:rPr sz="900" b="1" i="1" spc="-10" dirty="0">
                <a:solidFill>
                  <a:srgbClr val="234060"/>
                </a:solidFill>
                <a:latin typeface="Trebuchet MS"/>
                <a:cs typeface="Trebuchet MS"/>
              </a:rPr>
              <a:t>d</a:t>
            </a:r>
            <a:r>
              <a:rPr sz="900" b="1" i="1" spc="-15" dirty="0">
                <a:solidFill>
                  <a:srgbClr val="234060"/>
                </a:solidFill>
                <a:latin typeface="Trebuchet MS"/>
                <a:cs typeface="Trebuchet MS"/>
              </a:rPr>
              <a:t>i</a:t>
            </a:r>
            <a:r>
              <a:rPr sz="900" b="1" i="1" spc="-5" dirty="0">
                <a:solidFill>
                  <a:srgbClr val="234060"/>
                </a:solidFill>
                <a:latin typeface="Trebuchet MS"/>
                <a:cs typeface="Trebuchet MS"/>
              </a:rPr>
              <a:t>t</a:t>
            </a:r>
            <a:r>
              <a:rPr sz="900" b="1" i="1" spc="-10" dirty="0">
                <a:solidFill>
                  <a:srgbClr val="234060"/>
                </a:solidFill>
                <a:latin typeface="Trebuchet MS"/>
                <a:cs typeface="Trebuchet MS"/>
              </a:rPr>
              <a:t>i</a:t>
            </a:r>
            <a:r>
              <a:rPr sz="900" b="1" i="1" spc="-5" dirty="0">
                <a:solidFill>
                  <a:srgbClr val="234060"/>
                </a:solidFill>
                <a:latin typeface="Trebuchet MS"/>
                <a:cs typeface="Trebuchet MS"/>
              </a:rPr>
              <a:t>on</a:t>
            </a:r>
            <a:r>
              <a:rPr sz="900" b="1" i="1" spc="-20" dirty="0">
                <a:solidFill>
                  <a:srgbClr val="234060"/>
                </a:solidFill>
                <a:latin typeface="Trebuchet MS"/>
                <a:cs typeface="Trebuchet MS"/>
              </a:rPr>
              <a:t>a</a:t>
            </a:r>
            <a:r>
              <a:rPr sz="900" b="1" i="1" spc="-5" dirty="0">
                <a:solidFill>
                  <a:srgbClr val="234060"/>
                </a:solidFill>
                <a:latin typeface="Trebuchet MS"/>
                <a:cs typeface="Trebuchet MS"/>
              </a:rPr>
              <a:t>l</a:t>
            </a:r>
            <a:r>
              <a:rPr sz="900" b="1" i="1" spc="50" dirty="0">
                <a:solidFill>
                  <a:srgbClr val="234060"/>
                </a:solidFill>
                <a:latin typeface="Trebuchet MS"/>
                <a:cs typeface="Trebuchet MS"/>
              </a:rPr>
              <a:t> </a:t>
            </a:r>
            <a:r>
              <a:rPr sz="900" b="1" i="1" spc="-5" dirty="0">
                <a:solidFill>
                  <a:srgbClr val="234060"/>
                </a:solidFill>
                <a:latin typeface="Trebuchet MS"/>
                <a:cs typeface="Trebuchet MS"/>
              </a:rPr>
              <a:t>v</a:t>
            </a:r>
            <a:r>
              <a:rPr sz="900" b="1" i="1" spc="-15" dirty="0">
                <a:solidFill>
                  <a:srgbClr val="234060"/>
                </a:solidFill>
                <a:latin typeface="Trebuchet MS"/>
                <a:cs typeface="Trebuchet MS"/>
              </a:rPr>
              <a:t>i</a:t>
            </a:r>
            <a:r>
              <a:rPr sz="900" b="1" i="1" spc="-5" dirty="0">
                <a:solidFill>
                  <a:srgbClr val="234060"/>
                </a:solidFill>
                <a:latin typeface="Trebuchet MS"/>
                <a:cs typeface="Trebuchet MS"/>
              </a:rPr>
              <a:t>ne</a:t>
            </a:r>
            <a:r>
              <a:rPr sz="900" b="1" i="1" spc="20" dirty="0">
                <a:solidFill>
                  <a:srgbClr val="234060"/>
                </a:solidFill>
                <a:latin typeface="Trebuchet MS"/>
                <a:cs typeface="Trebuchet MS"/>
              </a:rPr>
              <a:t> </a:t>
            </a:r>
            <a:r>
              <a:rPr sz="900" b="1" i="1" spc="-5" dirty="0">
                <a:solidFill>
                  <a:srgbClr val="234060"/>
                </a:solidFill>
                <a:latin typeface="Trebuchet MS"/>
                <a:cs typeface="Trebuchet MS"/>
              </a:rPr>
              <a:t>v</a:t>
            </a:r>
            <a:r>
              <a:rPr sz="900" b="1" i="1" spc="-10" dirty="0">
                <a:solidFill>
                  <a:srgbClr val="234060"/>
                </a:solidFill>
                <a:latin typeface="Trebuchet MS"/>
                <a:cs typeface="Trebuchet MS"/>
              </a:rPr>
              <a:t>a</a:t>
            </a:r>
            <a:r>
              <a:rPr sz="900" b="1" i="1" dirty="0">
                <a:solidFill>
                  <a:srgbClr val="234060"/>
                </a:solidFill>
                <a:latin typeface="Trebuchet MS"/>
                <a:cs typeface="Trebuchet MS"/>
              </a:rPr>
              <a:t>r</a:t>
            </a:r>
            <a:r>
              <a:rPr sz="900" b="1" i="1" spc="-10" dirty="0">
                <a:solidFill>
                  <a:srgbClr val="234060"/>
                </a:solidFill>
                <a:latin typeface="Trebuchet MS"/>
                <a:cs typeface="Trebuchet MS"/>
              </a:rPr>
              <a:t>i</a:t>
            </a:r>
            <a:r>
              <a:rPr sz="900" b="1" i="1" spc="-5" dirty="0">
                <a:solidFill>
                  <a:srgbClr val="234060"/>
                </a:solidFill>
                <a:latin typeface="Trebuchet MS"/>
                <a:cs typeface="Trebuchet MS"/>
              </a:rPr>
              <a:t>e</a:t>
            </a:r>
            <a:r>
              <a:rPr sz="900" b="1" i="1" dirty="0">
                <a:solidFill>
                  <a:srgbClr val="234060"/>
                </a:solidFill>
                <a:latin typeface="Trebuchet MS"/>
                <a:cs typeface="Trebuchet MS"/>
              </a:rPr>
              <a:t>t</a:t>
            </a:r>
            <a:r>
              <a:rPr sz="900" b="1" i="1" spc="-5" dirty="0">
                <a:solidFill>
                  <a:srgbClr val="234060"/>
                </a:solidFill>
                <a:latin typeface="Trebuchet MS"/>
                <a:cs typeface="Trebuchet MS"/>
              </a:rPr>
              <a:t>ie</a:t>
            </a:r>
            <a:r>
              <a:rPr sz="900" b="1" i="1" spc="-10" dirty="0">
                <a:solidFill>
                  <a:srgbClr val="234060"/>
                </a:solidFill>
                <a:latin typeface="Trebuchet MS"/>
                <a:cs typeface="Trebuchet MS"/>
              </a:rPr>
              <a:t>s</a:t>
            </a:r>
            <a:r>
              <a:rPr sz="900" b="1" i="1" dirty="0">
                <a:solidFill>
                  <a:srgbClr val="234060"/>
                </a:solidFill>
                <a:latin typeface="Trebuchet MS"/>
                <a:cs typeface="Trebuchet MS"/>
              </a:rPr>
              <a:t>” A</a:t>
            </a:r>
            <a:r>
              <a:rPr sz="900" b="1" i="1" spc="-5" dirty="0">
                <a:solidFill>
                  <a:srgbClr val="234060"/>
                </a:solidFill>
                <a:latin typeface="Trebuchet MS"/>
                <a:cs typeface="Trebuchet MS"/>
              </a:rPr>
              <a:t>c</a:t>
            </a:r>
            <a:r>
              <a:rPr sz="900" b="1" i="1" spc="-10" dirty="0">
                <a:solidFill>
                  <a:srgbClr val="234060"/>
                </a:solidFill>
                <a:latin typeface="Trebuchet MS"/>
                <a:cs typeface="Trebuchet MS"/>
              </a:rPr>
              <a:t>r</a:t>
            </a:r>
            <a:r>
              <a:rPr sz="900" b="1" i="1" dirty="0">
                <a:solidFill>
                  <a:srgbClr val="234060"/>
                </a:solidFill>
                <a:latin typeface="Trebuchet MS"/>
                <a:cs typeface="Trebuchet MS"/>
              </a:rPr>
              <a:t>on</a:t>
            </a:r>
            <a:r>
              <a:rPr sz="900" b="1" i="1" spc="-10" dirty="0">
                <a:solidFill>
                  <a:srgbClr val="234060"/>
                </a:solidFill>
                <a:latin typeface="Trebuchet MS"/>
                <a:cs typeface="Trebuchet MS"/>
              </a:rPr>
              <a:t>ym</a:t>
            </a:r>
            <a:r>
              <a:rPr sz="900" b="1" i="1" dirty="0">
                <a:solidFill>
                  <a:srgbClr val="234060"/>
                </a:solidFill>
                <a:latin typeface="Trebuchet MS"/>
                <a:cs typeface="Trebuchet MS"/>
              </a:rPr>
              <a:t>:</a:t>
            </a:r>
            <a:r>
              <a:rPr sz="900" b="1" i="1" spc="5" dirty="0">
                <a:solidFill>
                  <a:srgbClr val="234060"/>
                </a:solidFill>
                <a:latin typeface="Trebuchet MS"/>
                <a:cs typeface="Trebuchet MS"/>
              </a:rPr>
              <a:t> </a:t>
            </a:r>
            <a:r>
              <a:rPr sz="900" b="1" i="1" spc="-5" dirty="0">
                <a:solidFill>
                  <a:srgbClr val="234060"/>
                </a:solidFill>
                <a:latin typeface="Trebuchet MS"/>
                <a:cs typeface="Trebuchet MS"/>
              </a:rPr>
              <a:t>“V</a:t>
            </a:r>
            <a:r>
              <a:rPr sz="900" b="1" i="1" spc="-10" dirty="0">
                <a:solidFill>
                  <a:srgbClr val="234060"/>
                </a:solidFill>
                <a:latin typeface="Trebuchet MS"/>
                <a:cs typeface="Trebuchet MS"/>
              </a:rPr>
              <a:t>i</a:t>
            </a:r>
            <a:r>
              <a:rPr sz="900" b="1" i="1" spc="-5" dirty="0">
                <a:solidFill>
                  <a:srgbClr val="234060"/>
                </a:solidFill>
                <a:latin typeface="Trebuchet MS"/>
                <a:cs typeface="Trebuchet MS"/>
              </a:rPr>
              <a:t>n</a:t>
            </a:r>
            <a:r>
              <a:rPr sz="900" b="1" i="1" spc="-10" dirty="0">
                <a:solidFill>
                  <a:srgbClr val="234060"/>
                </a:solidFill>
                <a:latin typeface="Trebuchet MS"/>
                <a:cs typeface="Trebuchet MS"/>
              </a:rPr>
              <a:t>e</a:t>
            </a:r>
            <a:r>
              <a:rPr sz="900" b="1" i="1" dirty="0">
                <a:solidFill>
                  <a:srgbClr val="234060"/>
                </a:solidFill>
                <a:latin typeface="Trebuchet MS"/>
                <a:cs typeface="Trebuchet MS"/>
              </a:rPr>
              <a:t>S</a:t>
            </a:r>
            <a:r>
              <a:rPr sz="900" b="1" i="1" spc="-5" dirty="0">
                <a:solidFill>
                  <a:srgbClr val="234060"/>
                </a:solidFill>
                <a:latin typeface="Trebuchet MS"/>
                <a:cs typeface="Trebuchet MS"/>
              </a:rPr>
              <a:t>O</a:t>
            </a:r>
            <a:r>
              <a:rPr sz="900" b="1" i="1" spc="5" dirty="0">
                <a:solidFill>
                  <a:srgbClr val="234060"/>
                </a:solidFill>
                <a:latin typeface="Trebuchet MS"/>
                <a:cs typeface="Trebuchet MS"/>
              </a:rPr>
              <a:t>S</a:t>
            </a:r>
            <a:r>
              <a:rPr sz="900" b="1" i="1" dirty="0">
                <a:solidFill>
                  <a:srgbClr val="234060"/>
                </a:solidFill>
                <a:latin typeface="Trebuchet MS"/>
                <a:cs typeface="Trebuchet MS"/>
              </a:rPr>
              <a:t>”</a:t>
            </a:r>
            <a:endParaRPr sz="900">
              <a:latin typeface="Trebuchet MS"/>
              <a:cs typeface="Trebuchet MS"/>
            </a:endParaRPr>
          </a:p>
          <a:p>
            <a:pPr marL="12700">
              <a:lnSpc>
                <a:spcPct val="100000"/>
              </a:lnSpc>
            </a:pPr>
            <a:r>
              <a:rPr sz="900" b="1" i="1" dirty="0">
                <a:solidFill>
                  <a:srgbClr val="234060"/>
                </a:solidFill>
                <a:latin typeface="Trebuchet MS"/>
                <a:cs typeface="Trebuchet MS"/>
              </a:rPr>
              <a:t>P</a:t>
            </a:r>
            <a:r>
              <a:rPr sz="900" b="1" i="1" spc="-5" dirty="0">
                <a:solidFill>
                  <a:srgbClr val="234060"/>
                </a:solidFill>
                <a:latin typeface="Trebuchet MS"/>
                <a:cs typeface="Trebuchet MS"/>
              </a:rPr>
              <a:t>roj</a:t>
            </a:r>
            <a:r>
              <a:rPr sz="900" b="1" i="1" spc="-15" dirty="0">
                <a:solidFill>
                  <a:srgbClr val="234060"/>
                </a:solidFill>
                <a:latin typeface="Trebuchet MS"/>
                <a:cs typeface="Trebuchet MS"/>
              </a:rPr>
              <a:t>e</a:t>
            </a:r>
            <a:r>
              <a:rPr sz="900" b="1" i="1" spc="-5" dirty="0">
                <a:solidFill>
                  <a:srgbClr val="234060"/>
                </a:solidFill>
                <a:latin typeface="Trebuchet MS"/>
                <a:cs typeface="Trebuchet MS"/>
              </a:rPr>
              <a:t>ct</a:t>
            </a:r>
            <a:r>
              <a:rPr sz="900" b="1" i="1" spc="10" dirty="0">
                <a:solidFill>
                  <a:srgbClr val="234060"/>
                </a:solidFill>
                <a:latin typeface="Trebuchet MS"/>
                <a:cs typeface="Trebuchet MS"/>
              </a:rPr>
              <a:t> </a:t>
            </a:r>
            <a:r>
              <a:rPr sz="900" b="1" i="1" spc="-5" dirty="0">
                <a:solidFill>
                  <a:srgbClr val="234060"/>
                </a:solidFill>
                <a:latin typeface="Trebuchet MS"/>
                <a:cs typeface="Trebuchet MS"/>
              </a:rPr>
              <a:t>N</a:t>
            </a:r>
            <a:r>
              <a:rPr sz="900" b="1" i="1" spc="-20" dirty="0">
                <a:solidFill>
                  <a:srgbClr val="234060"/>
                </a:solidFill>
                <a:latin typeface="Trebuchet MS"/>
                <a:cs typeface="Trebuchet MS"/>
              </a:rPr>
              <a:t>o</a:t>
            </a:r>
            <a:r>
              <a:rPr sz="900" b="1" i="1" dirty="0">
                <a:solidFill>
                  <a:srgbClr val="234060"/>
                </a:solidFill>
                <a:latin typeface="Trebuchet MS"/>
                <a:cs typeface="Trebuchet MS"/>
              </a:rPr>
              <a:t>.</a:t>
            </a:r>
            <a:r>
              <a:rPr sz="900" b="1" i="1" spc="10" dirty="0">
                <a:solidFill>
                  <a:srgbClr val="234060"/>
                </a:solidFill>
                <a:latin typeface="Trebuchet MS"/>
                <a:cs typeface="Trebuchet MS"/>
              </a:rPr>
              <a:t> </a:t>
            </a:r>
            <a:r>
              <a:rPr sz="900" b="1" i="1" spc="-10" dirty="0">
                <a:solidFill>
                  <a:srgbClr val="234060"/>
                </a:solidFill>
                <a:latin typeface="Trebuchet MS"/>
                <a:cs typeface="Trebuchet MS"/>
              </a:rPr>
              <a:t>1</a:t>
            </a:r>
            <a:r>
              <a:rPr sz="900" b="1" i="1" spc="-25" dirty="0">
                <a:solidFill>
                  <a:srgbClr val="234060"/>
                </a:solidFill>
                <a:latin typeface="Trebuchet MS"/>
                <a:cs typeface="Trebuchet MS"/>
              </a:rPr>
              <a:t>8</a:t>
            </a:r>
            <a:r>
              <a:rPr sz="900" b="1" i="1" spc="-10" dirty="0">
                <a:solidFill>
                  <a:srgbClr val="234060"/>
                </a:solidFill>
                <a:latin typeface="Trebuchet MS"/>
                <a:cs typeface="Trebuchet MS"/>
              </a:rPr>
              <a:t>29</a:t>
            </a:r>
            <a:endParaRPr sz="900">
              <a:latin typeface="Trebuchet MS"/>
              <a:cs typeface="Trebuchet MS"/>
            </a:endParaRPr>
          </a:p>
        </p:txBody>
      </p:sp>
      <p:sp>
        <p:nvSpPr>
          <p:cNvPr id="8" name="object 8"/>
          <p:cNvSpPr txBox="1"/>
          <p:nvPr/>
        </p:nvSpPr>
        <p:spPr>
          <a:xfrm>
            <a:off x="9868661" y="6171616"/>
            <a:ext cx="2245360" cy="551815"/>
          </a:xfrm>
          <a:prstGeom prst="rect">
            <a:avLst/>
          </a:prstGeom>
        </p:spPr>
        <p:txBody>
          <a:bodyPr vert="horz" wrap="square" lIns="0" tIns="0" rIns="0" bIns="0" rtlCol="0">
            <a:spAutoFit/>
          </a:bodyPr>
          <a:lstStyle/>
          <a:p>
            <a:pPr marL="1298575">
              <a:lnSpc>
                <a:spcPct val="100000"/>
              </a:lnSpc>
            </a:pPr>
            <a:r>
              <a:rPr sz="900" i="1" spc="-5" dirty="0">
                <a:solidFill>
                  <a:srgbClr val="003366"/>
                </a:solidFill>
                <a:latin typeface="Trebuchet MS"/>
                <a:cs typeface="Trebuchet MS"/>
              </a:rPr>
              <a:t>270</a:t>
            </a:r>
            <a:r>
              <a:rPr sz="900" i="1" dirty="0">
                <a:solidFill>
                  <a:srgbClr val="003366"/>
                </a:solidFill>
                <a:latin typeface="Trebuchet MS"/>
                <a:cs typeface="Trebuchet MS"/>
              </a:rPr>
              <a:t>0</a:t>
            </a:r>
            <a:r>
              <a:rPr sz="900" i="1" spc="25" dirty="0">
                <a:solidFill>
                  <a:srgbClr val="003366"/>
                </a:solidFill>
                <a:latin typeface="Trebuchet MS"/>
                <a:cs typeface="Trebuchet MS"/>
              </a:rPr>
              <a:t> </a:t>
            </a:r>
            <a:r>
              <a:rPr sz="900" i="1" spc="-15" dirty="0">
                <a:solidFill>
                  <a:srgbClr val="003366"/>
                </a:solidFill>
                <a:latin typeface="Trebuchet MS"/>
                <a:cs typeface="Trebuchet MS"/>
              </a:rPr>
              <a:t>B</a:t>
            </a:r>
            <a:r>
              <a:rPr sz="900" i="1" spc="-5" dirty="0">
                <a:solidFill>
                  <a:srgbClr val="003366"/>
                </a:solidFill>
                <a:latin typeface="Trebuchet MS"/>
                <a:cs typeface="Trebuchet MS"/>
              </a:rPr>
              <a:t>lag</a:t>
            </a:r>
            <a:r>
              <a:rPr sz="900" i="1" spc="-10" dirty="0">
                <a:solidFill>
                  <a:srgbClr val="003366"/>
                </a:solidFill>
                <a:latin typeface="Trebuchet MS"/>
                <a:cs typeface="Trebuchet MS"/>
              </a:rPr>
              <a:t>o</a:t>
            </a:r>
            <a:r>
              <a:rPr sz="900" i="1" spc="-5" dirty="0">
                <a:solidFill>
                  <a:srgbClr val="003366"/>
                </a:solidFill>
                <a:latin typeface="Trebuchet MS"/>
                <a:cs typeface="Trebuchet MS"/>
              </a:rPr>
              <a:t>evg</a:t>
            </a:r>
            <a:r>
              <a:rPr sz="900" i="1" spc="-10" dirty="0">
                <a:solidFill>
                  <a:srgbClr val="003366"/>
                </a:solidFill>
                <a:latin typeface="Trebuchet MS"/>
                <a:cs typeface="Trebuchet MS"/>
              </a:rPr>
              <a:t>r</a:t>
            </a:r>
            <a:r>
              <a:rPr sz="900" i="1" spc="-5" dirty="0">
                <a:solidFill>
                  <a:srgbClr val="003366"/>
                </a:solidFill>
                <a:latin typeface="Trebuchet MS"/>
                <a:cs typeface="Trebuchet MS"/>
              </a:rPr>
              <a:t>a</a:t>
            </a:r>
            <a:r>
              <a:rPr sz="900" i="1" dirty="0">
                <a:solidFill>
                  <a:srgbClr val="003366"/>
                </a:solidFill>
                <a:latin typeface="Trebuchet MS"/>
                <a:cs typeface="Trebuchet MS"/>
              </a:rPr>
              <a:t>d</a:t>
            </a:r>
            <a:endParaRPr sz="900">
              <a:latin typeface="Trebuchet MS"/>
              <a:cs typeface="Trebuchet MS"/>
            </a:endParaRPr>
          </a:p>
          <a:p>
            <a:pPr marL="482600" algn="ctr">
              <a:lnSpc>
                <a:spcPct val="100000"/>
              </a:lnSpc>
            </a:pPr>
            <a:r>
              <a:rPr sz="900" i="1" spc="-5" dirty="0">
                <a:solidFill>
                  <a:srgbClr val="003366"/>
                </a:solidFill>
                <a:latin typeface="Trebuchet MS"/>
                <a:cs typeface="Trebuchet MS"/>
              </a:rPr>
              <a:t>“</a:t>
            </a:r>
            <a:r>
              <a:rPr sz="900" i="1" dirty="0">
                <a:solidFill>
                  <a:srgbClr val="003366"/>
                </a:solidFill>
                <a:latin typeface="Trebuchet MS"/>
                <a:cs typeface="Trebuchet MS"/>
              </a:rPr>
              <a:t>St</a:t>
            </a:r>
            <a:r>
              <a:rPr sz="900" i="1" spc="-5" dirty="0">
                <a:solidFill>
                  <a:srgbClr val="003366"/>
                </a:solidFill>
                <a:latin typeface="Trebuchet MS"/>
                <a:cs typeface="Trebuchet MS"/>
              </a:rPr>
              <a:t>e</a:t>
            </a:r>
            <a:r>
              <a:rPr sz="900" i="1" dirty="0">
                <a:solidFill>
                  <a:srgbClr val="003366"/>
                </a:solidFill>
                <a:latin typeface="Trebuchet MS"/>
                <a:cs typeface="Trebuchet MS"/>
              </a:rPr>
              <a:t>f</a:t>
            </a:r>
            <a:r>
              <a:rPr sz="900" i="1" spc="-10" dirty="0">
                <a:solidFill>
                  <a:srgbClr val="003366"/>
                </a:solidFill>
                <a:latin typeface="Trebuchet MS"/>
                <a:cs typeface="Trebuchet MS"/>
              </a:rPr>
              <a:t>a</a:t>
            </a:r>
            <a:r>
              <a:rPr sz="900" i="1" dirty="0">
                <a:solidFill>
                  <a:srgbClr val="003366"/>
                </a:solidFill>
                <a:latin typeface="Trebuchet MS"/>
                <a:cs typeface="Trebuchet MS"/>
              </a:rPr>
              <a:t>n</a:t>
            </a:r>
            <a:r>
              <a:rPr sz="900" i="1" spc="15" dirty="0">
                <a:solidFill>
                  <a:srgbClr val="003366"/>
                </a:solidFill>
                <a:latin typeface="Trebuchet MS"/>
                <a:cs typeface="Trebuchet MS"/>
              </a:rPr>
              <a:t> </a:t>
            </a:r>
            <a:r>
              <a:rPr sz="900" i="1" spc="-5" dirty="0">
                <a:solidFill>
                  <a:srgbClr val="003366"/>
                </a:solidFill>
                <a:latin typeface="Trebuchet MS"/>
                <a:cs typeface="Trebuchet MS"/>
              </a:rPr>
              <a:t>Stam</a:t>
            </a:r>
            <a:r>
              <a:rPr sz="900" i="1" dirty="0">
                <a:solidFill>
                  <a:srgbClr val="003366"/>
                </a:solidFill>
                <a:latin typeface="Trebuchet MS"/>
                <a:cs typeface="Trebuchet MS"/>
              </a:rPr>
              <a:t>b</a:t>
            </a:r>
            <a:r>
              <a:rPr sz="900" i="1" spc="-10" dirty="0">
                <a:solidFill>
                  <a:srgbClr val="003366"/>
                </a:solidFill>
                <a:latin typeface="Trebuchet MS"/>
                <a:cs typeface="Trebuchet MS"/>
              </a:rPr>
              <a:t>olo</a:t>
            </a:r>
            <a:r>
              <a:rPr sz="900" i="1" dirty="0">
                <a:solidFill>
                  <a:srgbClr val="003366"/>
                </a:solidFill>
                <a:latin typeface="Trebuchet MS"/>
                <a:cs typeface="Trebuchet MS"/>
              </a:rPr>
              <a:t>v”</a:t>
            </a:r>
            <a:r>
              <a:rPr sz="900" i="1" spc="10" dirty="0">
                <a:solidFill>
                  <a:srgbClr val="003366"/>
                </a:solidFill>
                <a:latin typeface="Trebuchet MS"/>
                <a:cs typeface="Trebuchet MS"/>
              </a:rPr>
              <a:t> </a:t>
            </a:r>
            <a:r>
              <a:rPr sz="900" i="1" spc="-10" dirty="0">
                <a:solidFill>
                  <a:srgbClr val="003366"/>
                </a:solidFill>
                <a:latin typeface="Trebuchet MS"/>
                <a:cs typeface="Trebuchet MS"/>
              </a:rPr>
              <a:t>s</a:t>
            </a:r>
            <a:r>
              <a:rPr sz="900" i="1" dirty="0">
                <a:solidFill>
                  <a:srgbClr val="003366"/>
                </a:solidFill>
                <a:latin typeface="Trebuchet MS"/>
                <a:cs typeface="Trebuchet MS"/>
              </a:rPr>
              <a:t>t</a:t>
            </a:r>
            <a:r>
              <a:rPr sz="900" i="1" spc="-10" dirty="0">
                <a:solidFill>
                  <a:srgbClr val="003366"/>
                </a:solidFill>
                <a:latin typeface="Trebuchet MS"/>
                <a:cs typeface="Trebuchet MS"/>
              </a:rPr>
              <a:t>r</a:t>
            </a:r>
            <a:r>
              <a:rPr sz="900" i="1" dirty="0">
                <a:solidFill>
                  <a:srgbClr val="003366"/>
                </a:solidFill>
                <a:latin typeface="Trebuchet MS"/>
                <a:cs typeface="Trebuchet MS"/>
              </a:rPr>
              <a:t>.</a:t>
            </a:r>
            <a:r>
              <a:rPr sz="900" i="1" spc="-5" dirty="0">
                <a:solidFill>
                  <a:srgbClr val="003366"/>
                </a:solidFill>
                <a:latin typeface="Trebuchet MS"/>
                <a:cs typeface="Trebuchet MS"/>
              </a:rPr>
              <a:t> </a:t>
            </a:r>
            <a:r>
              <a:rPr sz="900" i="1" dirty="0">
                <a:solidFill>
                  <a:srgbClr val="003366"/>
                </a:solidFill>
                <a:latin typeface="Trebuchet MS"/>
                <a:cs typeface="Trebuchet MS"/>
              </a:rPr>
              <a:t>№</a:t>
            </a:r>
            <a:r>
              <a:rPr sz="900" i="1" spc="-5" dirty="0">
                <a:solidFill>
                  <a:srgbClr val="003366"/>
                </a:solidFill>
                <a:latin typeface="Trebuchet MS"/>
                <a:cs typeface="Trebuchet MS"/>
              </a:rPr>
              <a:t>1</a:t>
            </a:r>
            <a:r>
              <a:rPr sz="900" i="1" dirty="0">
                <a:solidFill>
                  <a:srgbClr val="003366"/>
                </a:solidFill>
                <a:latin typeface="Trebuchet MS"/>
                <a:cs typeface="Trebuchet MS"/>
              </a:rPr>
              <a:t>,</a:t>
            </a:r>
            <a:r>
              <a:rPr sz="900" i="1" spc="-5" dirty="0">
                <a:solidFill>
                  <a:srgbClr val="003366"/>
                </a:solidFill>
                <a:latin typeface="Trebuchet MS"/>
                <a:cs typeface="Trebuchet MS"/>
              </a:rPr>
              <a:t> fl</a:t>
            </a:r>
            <a:r>
              <a:rPr sz="900" i="1" dirty="0">
                <a:solidFill>
                  <a:srgbClr val="003366"/>
                </a:solidFill>
                <a:latin typeface="Trebuchet MS"/>
                <a:cs typeface="Trebuchet MS"/>
              </a:rPr>
              <a:t>.</a:t>
            </a:r>
            <a:r>
              <a:rPr sz="900" i="1" spc="10" dirty="0">
                <a:solidFill>
                  <a:srgbClr val="003366"/>
                </a:solidFill>
                <a:latin typeface="Trebuchet MS"/>
                <a:cs typeface="Trebuchet MS"/>
              </a:rPr>
              <a:t> </a:t>
            </a:r>
            <a:r>
              <a:rPr sz="900" i="1" dirty="0">
                <a:solidFill>
                  <a:srgbClr val="003366"/>
                </a:solidFill>
                <a:latin typeface="Trebuchet MS"/>
                <a:cs typeface="Trebuchet MS"/>
              </a:rPr>
              <a:t>2</a:t>
            </a:r>
            <a:endParaRPr sz="900">
              <a:latin typeface="Trebuchet MS"/>
              <a:cs typeface="Trebuchet MS"/>
            </a:endParaRPr>
          </a:p>
          <a:p>
            <a:pPr marL="12700">
              <a:lnSpc>
                <a:spcPct val="100000"/>
              </a:lnSpc>
            </a:pPr>
            <a:r>
              <a:rPr sz="900" i="1" dirty="0">
                <a:solidFill>
                  <a:srgbClr val="234060"/>
                </a:solidFill>
                <a:latin typeface="Trebuchet MS"/>
                <a:cs typeface="Trebuchet MS"/>
              </a:rPr>
              <a:t>t</a:t>
            </a:r>
            <a:r>
              <a:rPr sz="900" i="1" spc="-5" dirty="0">
                <a:solidFill>
                  <a:srgbClr val="234060"/>
                </a:solidFill>
                <a:latin typeface="Trebuchet MS"/>
                <a:cs typeface="Trebuchet MS"/>
              </a:rPr>
              <a:t>el</a:t>
            </a:r>
            <a:r>
              <a:rPr sz="900" i="1" dirty="0">
                <a:solidFill>
                  <a:srgbClr val="234060"/>
                </a:solidFill>
                <a:latin typeface="Trebuchet MS"/>
                <a:cs typeface="Trebuchet MS"/>
              </a:rPr>
              <a:t>.</a:t>
            </a:r>
            <a:r>
              <a:rPr sz="900" i="1" spc="-5" dirty="0">
                <a:solidFill>
                  <a:srgbClr val="234060"/>
                </a:solidFill>
                <a:latin typeface="Trebuchet MS"/>
                <a:cs typeface="Trebuchet MS"/>
              </a:rPr>
              <a:t> </a:t>
            </a:r>
            <a:r>
              <a:rPr sz="900" i="1" spc="-10" dirty="0">
                <a:solidFill>
                  <a:srgbClr val="234060"/>
                </a:solidFill>
                <a:latin typeface="Trebuchet MS"/>
                <a:cs typeface="Trebuchet MS"/>
              </a:rPr>
              <a:t>+35</a:t>
            </a:r>
            <a:r>
              <a:rPr sz="900" i="1" dirty="0">
                <a:solidFill>
                  <a:srgbClr val="234060"/>
                </a:solidFill>
                <a:latin typeface="Trebuchet MS"/>
                <a:cs typeface="Trebuchet MS"/>
              </a:rPr>
              <a:t>9</a:t>
            </a:r>
            <a:r>
              <a:rPr sz="900" i="1" spc="20" dirty="0">
                <a:solidFill>
                  <a:srgbClr val="234060"/>
                </a:solidFill>
                <a:latin typeface="Trebuchet MS"/>
                <a:cs typeface="Trebuchet MS"/>
              </a:rPr>
              <a:t> </a:t>
            </a:r>
            <a:r>
              <a:rPr sz="900" i="1" spc="-10" dirty="0">
                <a:solidFill>
                  <a:srgbClr val="234060"/>
                </a:solidFill>
                <a:latin typeface="Trebuchet MS"/>
                <a:cs typeface="Trebuchet MS"/>
              </a:rPr>
              <a:t>89</a:t>
            </a:r>
            <a:r>
              <a:rPr sz="900" i="1" dirty="0">
                <a:solidFill>
                  <a:srgbClr val="234060"/>
                </a:solidFill>
                <a:latin typeface="Trebuchet MS"/>
                <a:cs typeface="Trebuchet MS"/>
              </a:rPr>
              <a:t>6</a:t>
            </a:r>
            <a:r>
              <a:rPr sz="900" i="1" spc="20" dirty="0">
                <a:solidFill>
                  <a:srgbClr val="234060"/>
                </a:solidFill>
                <a:latin typeface="Trebuchet MS"/>
                <a:cs typeface="Trebuchet MS"/>
              </a:rPr>
              <a:t> </a:t>
            </a:r>
            <a:r>
              <a:rPr sz="900" i="1" spc="-10" dirty="0">
                <a:solidFill>
                  <a:srgbClr val="234060"/>
                </a:solidFill>
                <a:latin typeface="Trebuchet MS"/>
                <a:cs typeface="Trebuchet MS"/>
              </a:rPr>
              <a:t>0</a:t>
            </a:r>
            <a:r>
              <a:rPr sz="900" i="1" dirty="0">
                <a:solidFill>
                  <a:srgbClr val="234060"/>
                </a:solidFill>
                <a:latin typeface="Trebuchet MS"/>
                <a:cs typeface="Trebuchet MS"/>
              </a:rPr>
              <a:t>4</a:t>
            </a:r>
            <a:r>
              <a:rPr sz="900" i="1" spc="10" dirty="0">
                <a:solidFill>
                  <a:srgbClr val="234060"/>
                </a:solidFill>
                <a:latin typeface="Trebuchet MS"/>
                <a:cs typeface="Trebuchet MS"/>
              </a:rPr>
              <a:t> </a:t>
            </a:r>
            <a:r>
              <a:rPr sz="900" i="1" spc="-10" dirty="0">
                <a:solidFill>
                  <a:srgbClr val="234060"/>
                </a:solidFill>
                <a:latin typeface="Trebuchet MS"/>
                <a:cs typeface="Trebuchet MS"/>
              </a:rPr>
              <a:t>0</a:t>
            </a:r>
            <a:r>
              <a:rPr sz="900" i="1" dirty="0">
                <a:solidFill>
                  <a:srgbClr val="234060"/>
                </a:solidFill>
                <a:latin typeface="Trebuchet MS"/>
                <a:cs typeface="Trebuchet MS"/>
              </a:rPr>
              <a:t>9</a:t>
            </a:r>
            <a:r>
              <a:rPr sz="900" i="1" spc="10" dirty="0">
                <a:solidFill>
                  <a:srgbClr val="234060"/>
                </a:solidFill>
                <a:latin typeface="Trebuchet MS"/>
                <a:cs typeface="Trebuchet MS"/>
              </a:rPr>
              <a:t> </a:t>
            </a:r>
            <a:r>
              <a:rPr sz="900" i="1" spc="-10" dirty="0">
                <a:solidFill>
                  <a:srgbClr val="234060"/>
                </a:solidFill>
                <a:latin typeface="Trebuchet MS"/>
                <a:cs typeface="Trebuchet MS"/>
              </a:rPr>
              <a:t>0</a:t>
            </a:r>
            <a:r>
              <a:rPr sz="900" i="1" dirty="0">
                <a:solidFill>
                  <a:srgbClr val="234060"/>
                </a:solidFill>
                <a:latin typeface="Trebuchet MS"/>
                <a:cs typeface="Trebuchet MS"/>
              </a:rPr>
              <a:t>3</a:t>
            </a:r>
            <a:r>
              <a:rPr sz="900" i="1" spc="10" dirty="0">
                <a:solidFill>
                  <a:srgbClr val="234060"/>
                </a:solidFill>
                <a:latin typeface="Trebuchet MS"/>
                <a:cs typeface="Trebuchet MS"/>
              </a:rPr>
              <a:t> </a:t>
            </a:r>
            <a:r>
              <a:rPr sz="900" i="1" spc="-10" dirty="0">
                <a:solidFill>
                  <a:srgbClr val="234060"/>
                </a:solidFill>
                <a:latin typeface="Trebuchet MS"/>
                <a:cs typeface="Trebuchet MS"/>
              </a:rPr>
              <a:t>/</a:t>
            </a:r>
            <a:r>
              <a:rPr sz="900" i="1" dirty="0">
                <a:solidFill>
                  <a:srgbClr val="234060"/>
                </a:solidFill>
                <a:latin typeface="Trebuchet MS"/>
                <a:cs typeface="Trebuchet MS"/>
              </a:rPr>
              <a:t>+</a:t>
            </a:r>
            <a:r>
              <a:rPr sz="900" i="1" spc="10" dirty="0">
                <a:solidFill>
                  <a:srgbClr val="234060"/>
                </a:solidFill>
                <a:latin typeface="Trebuchet MS"/>
                <a:cs typeface="Trebuchet MS"/>
              </a:rPr>
              <a:t> </a:t>
            </a:r>
            <a:r>
              <a:rPr sz="900" i="1" spc="-10" dirty="0">
                <a:solidFill>
                  <a:srgbClr val="234060"/>
                </a:solidFill>
                <a:latin typeface="Trebuchet MS"/>
                <a:cs typeface="Trebuchet MS"/>
              </a:rPr>
              <a:t>35</a:t>
            </a:r>
            <a:r>
              <a:rPr sz="900" i="1" dirty="0">
                <a:solidFill>
                  <a:srgbClr val="234060"/>
                </a:solidFill>
                <a:latin typeface="Trebuchet MS"/>
                <a:cs typeface="Trebuchet MS"/>
              </a:rPr>
              <a:t>9</a:t>
            </a:r>
            <a:r>
              <a:rPr sz="900" i="1" spc="20" dirty="0">
                <a:solidFill>
                  <a:srgbClr val="234060"/>
                </a:solidFill>
                <a:latin typeface="Trebuchet MS"/>
                <a:cs typeface="Trebuchet MS"/>
              </a:rPr>
              <a:t> </a:t>
            </a:r>
            <a:r>
              <a:rPr sz="900" i="1" spc="-10" dirty="0">
                <a:solidFill>
                  <a:srgbClr val="234060"/>
                </a:solidFill>
                <a:latin typeface="Trebuchet MS"/>
                <a:cs typeface="Trebuchet MS"/>
              </a:rPr>
              <a:t>87</a:t>
            </a:r>
            <a:r>
              <a:rPr sz="900" i="1" dirty="0">
                <a:solidFill>
                  <a:srgbClr val="234060"/>
                </a:solidFill>
                <a:latin typeface="Trebuchet MS"/>
                <a:cs typeface="Trebuchet MS"/>
              </a:rPr>
              <a:t>6</a:t>
            </a:r>
            <a:r>
              <a:rPr sz="900" i="1" spc="10" dirty="0">
                <a:solidFill>
                  <a:srgbClr val="234060"/>
                </a:solidFill>
                <a:latin typeface="Trebuchet MS"/>
                <a:cs typeface="Trebuchet MS"/>
              </a:rPr>
              <a:t> </a:t>
            </a:r>
            <a:r>
              <a:rPr sz="900" i="1" spc="-10" dirty="0">
                <a:solidFill>
                  <a:srgbClr val="234060"/>
                </a:solidFill>
                <a:latin typeface="Trebuchet MS"/>
                <a:cs typeface="Trebuchet MS"/>
              </a:rPr>
              <a:t>7</a:t>
            </a:r>
            <a:r>
              <a:rPr sz="900" i="1" dirty="0">
                <a:solidFill>
                  <a:srgbClr val="234060"/>
                </a:solidFill>
                <a:latin typeface="Trebuchet MS"/>
                <a:cs typeface="Trebuchet MS"/>
              </a:rPr>
              <a:t>1</a:t>
            </a:r>
            <a:r>
              <a:rPr sz="900" i="1" spc="10" dirty="0">
                <a:solidFill>
                  <a:srgbClr val="234060"/>
                </a:solidFill>
                <a:latin typeface="Trebuchet MS"/>
                <a:cs typeface="Trebuchet MS"/>
              </a:rPr>
              <a:t> </a:t>
            </a:r>
            <a:r>
              <a:rPr sz="900" i="1" spc="-10" dirty="0">
                <a:solidFill>
                  <a:srgbClr val="234060"/>
                </a:solidFill>
                <a:latin typeface="Trebuchet MS"/>
                <a:cs typeface="Trebuchet MS"/>
              </a:rPr>
              <a:t>2</a:t>
            </a:r>
            <a:r>
              <a:rPr sz="900" i="1" dirty="0">
                <a:solidFill>
                  <a:srgbClr val="234060"/>
                </a:solidFill>
                <a:latin typeface="Trebuchet MS"/>
                <a:cs typeface="Trebuchet MS"/>
              </a:rPr>
              <a:t>4</a:t>
            </a:r>
            <a:r>
              <a:rPr sz="900" i="1" spc="20" dirty="0">
                <a:solidFill>
                  <a:srgbClr val="234060"/>
                </a:solidFill>
                <a:latin typeface="Trebuchet MS"/>
                <a:cs typeface="Trebuchet MS"/>
              </a:rPr>
              <a:t> </a:t>
            </a:r>
            <a:r>
              <a:rPr sz="900" i="1" spc="-10" dirty="0">
                <a:solidFill>
                  <a:srgbClr val="234060"/>
                </a:solidFill>
                <a:latin typeface="Trebuchet MS"/>
                <a:cs typeface="Trebuchet MS"/>
              </a:rPr>
              <a:t>09</a:t>
            </a:r>
            <a:endParaRPr sz="900">
              <a:latin typeface="Trebuchet MS"/>
              <a:cs typeface="Trebuchet MS"/>
            </a:endParaRPr>
          </a:p>
          <a:p>
            <a:pPr marL="368300" algn="ctr">
              <a:lnSpc>
                <a:spcPct val="100000"/>
              </a:lnSpc>
            </a:pPr>
            <a:r>
              <a:rPr sz="900" i="1" spc="-5" dirty="0">
                <a:solidFill>
                  <a:srgbClr val="003366"/>
                </a:solidFill>
                <a:latin typeface="Trebuchet MS"/>
                <a:cs typeface="Trebuchet MS"/>
              </a:rPr>
              <a:t>e</a:t>
            </a:r>
            <a:r>
              <a:rPr sz="900" i="1" spc="5" dirty="0">
                <a:solidFill>
                  <a:srgbClr val="003366"/>
                </a:solidFill>
                <a:latin typeface="Trebuchet MS"/>
                <a:cs typeface="Trebuchet MS"/>
              </a:rPr>
              <a:t>-</a:t>
            </a:r>
            <a:r>
              <a:rPr sz="900" i="1" spc="-5" dirty="0">
                <a:solidFill>
                  <a:srgbClr val="003366"/>
                </a:solidFill>
                <a:latin typeface="Trebuchet MS"/>
                <a:cs typeface="Trebuchet MS"/>
              </a:rPr>
              <a:t>mai</a:t>
            </a:r>
            <a:r>
              <a:rPr sz="900" i="1" spc="-10" dirty="0">
                <a:solidFill>
                  <a:srgbClr val="003366"/>
                </a:solidFill>
                <a:latin typeface="Trebuchet MS"/>
                <a:cs typeface="Trebuchet MS"/>
              </a:rPr>
              <a:t>l</a:t>
            </a:r>
            <a:r>
              <a:rPr sz="900" i="1" dirty="0">
                <a:solidFill>
                  <a:srgbClr val="003366"/>
                </a:solidFill>
                <a:latin typeface="Trebuchet MS"/>
                <a:cs typeface="Trebuchet MS"/>
              </a:rPr>
              <a:t>:</a:t>
            </a:r>
            <a:r>
              <a:rPr sz="900" i="1" spc="10" dirty="0">
                <a:solidFill>
                  <a:srgbClr val="003366"/>
                </a:solidFill>
                <a:latin typeface="Trebuchet MS"/>
                <a:cs typeface="Trebuchet MS"/>
              </a:rPr>
              <a:t> </a:t>
            </a:r>
            <a:r>
              <a:rPr sz="900" i="1" u="sng" dirty="0">
                <a:solidFill>
                  <a:srgbClr val="0462C1"/>
                </a:solidFill>
                <a:latin typeface="Trebuchet MS"/>
                <a:cs typeface="Trebuchet MS"/>
                <a:hlinkClick r:id="rId7"/>
              </a:rPr>
              <a:t>pdb</a:t>
            </a:r>
            <a:r>
              <a:rPr sz="900" i="1" u="sng" spc="-5" dirty="0">
                <a:solidFill>
                  <a:srgbClr val="0462C1"/>
                </a:solidFill>
                <a:latin typeface="Trebuchet MS"/>
                <a:cs typeface="Trebuchet MS"/>
                <a:hlinkClick r:id="rId7"/>
              </a:rPr>
              <a:t>ul</a:t>
            </a:r>
            <a:r>
              <a:rPr sz="900" i="1" u="sng" dirty="0">
                <a:solidFill>
                  <a:srgbClr val="0462C1"/>
                </a:solidFill>
                <a:latin typeface="Trebuchet MS"/>
                <a:cs typeface="Trebuchet MS"/>
                <a:hlinkClick r:id="rId7"/>
              </a:rPr>
              <a:t>g</a:t>
            </a:r>
            <a:r>
              <a:rPr sz="900" i="1" u="sng" spc="-5" dirty="0">
                <a:solidFill>
                  <a:srgbClr val="0462C1"/>
                </a:solidFill>
                <a:latin typeface="Trebuchet MS"/>
                <a:cs typeface="Trebuchet MS"/>
                <a:hlinkClick r:id="rId7"/>
              </a:rPr>
              <a:t>a</a:t>
            </a:r>
            <a:r>
              <a:rPr sz="900" i="1" u="sng" spc="-10" dirty="0">
                <a:solidFill>
                  <a:srgbClr val="0462C1"/>
                </a:solidFill>
                <a:latin typeface="Trebuchet MS"/>
                <a:cs typeface="Trebuchet MS"/>
                <a:hlinkClick r:id="rId7"/>
              </a:rPr>
              <a:t>r</a:t>
            </a:r>
            <a:r>
              <a:rPr sz="900" i="1" u="sng" dirty="0">
                <a:solidFill>
                  <a:srgbClr val="0462C1"/>
                </a:solidFill>
                <a:latin typeface="Trebuchet MS"/>
                <a:cs typeface="Trebuchet MS"/>
                <a:hlinkClick r:id="rId7"/>
              </a:rPr>
              <a:t>i</a:t>
            </a:r>
            <a:r>
              <a:rPr sz="900" i="1" u="sng" spc="-5" dirty="0">
                <a:solidFill>
                  <a:srgbClr val="0462C1"/>
                </a:solidFill>
                <a:latin typeface="Trebuchet MS"/>
                <a:cs typeface="Trebuchet MS"/>
                <a:hlinkClick r:id="rId7"/>
              </a:rPr>
              <a:t>a2010</a:t>
            </a:r>
            <a:r>
              <a:rPr sz="900" i="1" u="sng" spc="-10" dirty="0">
                <a:solidFill>
                  <a:srgbClr val="0462C1"/>
                </a:solidFill>
                <a:latin typeface="Trebuchet MS"/>
                <a:cs typeface="Trebuchet MS"/>
                <a:hlinkClick r:id="rId7"/>
              </a:rPr>
              <a:t>@</a:t>
            </a:r>
            <a:r>
              <a:rPr sz="900" i="1" u="sng" dirty="0">
                <a:solidFill>
                  <a:srgbClr val="0462C1"/>
                </a:solidFill>
                <a:latin typeface="Trebuchet MS"/>
                <a:cs typeface="Trebuchet MS"/>
                <a:hlinkClick r:id="rId7"/>
              </a:rPr>
              <a:t>g</a:t>
            </a:r>
            <a:r>
              <a:rPr sz="900" i="1" u="sng" spc="-5" dirty="0">
                <a:solidFill>
                  <a:srgbClr val="0462C1"/>
                </a:solidFill>
                <a:latin typeface="Trebuchet MS"/>
                <a:cs typeface="Trebuchet MS"/>
                <a:hlinkClick r:id="rId7"/>
              </a:rPr>
              <a:t>mail</a:t>
            </a:r>
            <a:r>
              <a:rPr sz="900" i="1" u="sng" spc="5" dirty="0">
                <a:solidFill>
                  <a:srgbClr val="0462C1"/>
                </a:solidFill>
                <a:latin typeface="Trebuchet MS"/>
                <a:cs typeface="Trebuchet MS"/>
                <a:hlinkClick r:id="rId7"/>
              </a:rPr>
              <a:t>.</a:t>
            </a:r>
            <a:r>
              <a:rPr sz="900" i="1" u="sng" dirty="0">
                <a:solidFill>
                  <a:srgbClr val="0462C1"/>
                </a:solidFill>
                <a:latin typeface="Trebuchet MS"/>
                <a:cs typeface="Trebuchet MS"/>
                <a:hlinkClick r:id="rId7"/>
              </a:rPr>
              <a:t>c</a:t>
            </a:r>
            <a:r>
              <a:rPr sz="900" i="1" u="sng" spc="-10" dirty="0">
                <a:solidFill>
                  <a:srgbClr val="0462C1"/>
                </a:solidFill>
                <a:latin typeface="Trebuchet MS"/>
                <a:cs typeface="Trebuchet MS"/>
                <a:hlinkClick r:id="rId7"/>
              </a:rPr>
              <a:t>o</a:t>
            </a:r>
            <a:r>
              <a:rPr sz="900" i="1" u="sng" dirty="0">
                <a:solidFill>
                  <a:srgbClr val="0462C1"/>
                </a:solidFill>
                <a:latin typeface="Trebuchet MS"/>
                <a:cs typeface="Trebuchet MS"/>
                <a:hlinkClick r:id="rId7"/>
              </a:rPr>
              <a:t>m</a:t>
            </a:r>
            <a:endParaRPr sz="900">
              <a:latin typeface="Trebuchet MS"/>
              <a:cs typeface="Trebuchet MS"/>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075436" y="1173378"/>
            <a:ext cx="3407410" cy="430887"/>
          </a:xfrm>
          <a:prstGeom prst="rect">
            <a:avLst/>
          </a:prstGeom>
        </p:spPr>
        <p:txBody>
          <a:bodyPr vert="horz" wrap="square" lIns="0" tIns="0" rIns="0" bIns="0" rtlCol="0">
            <a:spAutoFit/>
          </a:bodyPr>
          <a:lstStyle/>
          <a:p>
            <a:pPr marL="12700">
              <a:lnSpc>
                <a:spcPct val="100000"/>
              </a:lnSpc>
              <a:tabLst>
                <a:tab pos="1515110" algn="l"/>
                <a:tab pos="2317115" algn="l"/>
              </a:tabLst>
            </a:pPr>
            <a:r>
              <a:rPr lang="en-US" sz="2800" b="1" spc="50" dirty="0" smtClean="0">
                <a:solidFill>
                  <a:schemeClr val="tx1"/>
                </a:solidFill>
              </a:rPr>
              <a:t>Diseases in vineyards</a:t>
            </a:r>
            <a:endParaRPr lang="en-US" sz="2800" b="1" dirty="0">
              <a:cs typeface="Calibri"/>
            </a:endParaRPr>
          </a:p>
        </p:txBody>
      </p:sp>
      <p:sp>
        <p:nvSpPr>
          <p:cNvPr id="3" name="object 3"/>
          <p:cNvSpPr/>
          <p:nvPr/>
        </p:nvSpPr>
        <p:spPr>
          <a:xfrm>
            <a:off x="4206240" y="88392"/>
            <a:ext cx="1304543" cy="896111"/>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8310371" y="249936"/>
            <a:ext cx="2357628" cy="560832"/>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6452615" y="153923"/>
            <a:ext cx="1068324" cy="853439"/>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1524000" y="153923"/>
            <a:ext cx="1377696" cy="748284"/>
          </a:xfrm>
          <a:prstGeom prst="rect">
            <a:avLst/>
          </a:prstGeom>
          <a:blipFill>
            <a:blip r:embed="rId6" cstate="print"/>
            <a:stretch>
              <a:fillRect/>
            </a:stretch>
          </a:blipFill>
        </p:spPr>
        <p:txBody>
          <a:bodyPr wrap="square" lIns="0" tIns="0" rIns="0" bIns="0" rtlCol="0"/>
          <a:lstStyle/>
          <a:p>
            <a:endParaRPr/>
          </a:p>
        </p:txBody>
      </p:sp>
      <p:sp>
        <p:nvSpPr>
          <p:cNvPr id="7" name="object 7"/>
          <p:cNvSpPr txBox="1"/>
          <p:nvPr/>
        </p:nvSpPr>
        <p:spPr>
          <a:xfrm>
            <a:off x="78739" y="6267323"/>
            <a:ext cx="2850515" cy="139700"/>
          </a:xfrm>
          <a:prstGeom prst="rect">
            <a:avLst/>
          </a:prstGeom>
        </p:spPr>
        <p:txBody>
          <a:bodyPr vert="horz" wrap="square" lIns="0" tIns="0" rIns="0" bIns="0" rtlCol="0">
            <a:spAutoFit/>
          </a:bodyPr>
          <a:lstStyle/>
          <a:p>
            <a:pPr marL="12700">
              <a:lnSpc>
                <a:spcPct val="100000"/>
              </a:lnSpc>
            </a:pPr>
            <a:r>
              <a:rPr sz="900" b="1" i="1" spc="-10" dirty="0">
                <a:solidFill>
                  <a:srgbClr val="003366"/>
                </a:solidFill>
                <a:latin typeface="Trebuchet MS"/>
                <a:cs typeface="Trebuchet MS"/>
              </a:rPr>
              <a:t>A</a:t>
            </a:r>
            <a:r>
              <a:rPr sz="900" b="1" i="1" spc="-15" dirty="0">
                <a:solidFill>
                  <a:srgbClr val="003366"/>
                </a:solidFill>
                <a:latin typeface="Trebuchet MS"/>
                <a:cs typeface="Trebuchet MS"/>
              </a:rPr>
              <a:t>ss</a:t>
            </a:r>
            <a:r>
              <a:rPr sz="900" b="1" i="1" spc="-5" dirty="0">
                <a:solidFill>
                  <a:srgbClr val="003366"/>
                </a:solidFill>
                <a:latin typeface="Trebuchet MS"/>
                <a:cs typeface="Trebuchet MS"/>
              </a:rPr>
              <a:t>oc</a:t>
            </a:r>
            <a:r>
              <a:rPr sz="900" b="1" i="1" spc="-15" dirty="0">
                <a:solidFill>
                  <a:srgbClr val="003366"/>
                </a:solidFill>
                <a:latin typeface="Trebuchet MS"/>
                <a:cs typeface="Trebuchet MS"/>
              </a:rPr>
              <a:t>ia</a:t>
            </a:r>
            <a:r>
              <a:rPr sz="900" b="1" i="1" spc="-5" dirty="0">
                <a:solidFill>
                  <a:srgbClr val="003366"/>
                </a:solidFill>
                <a:latin typeface="Trebuchet MS"/>
                <a:cs typeface="Trebuchet MS"/>
              </a:rPr>
              <a:t>t</a:t>
            </a:r>
            <a:r>
              <a:rPr sz="900" b="1" i="1" spc="-10" dirty="0">
                <a:solidFill>
                  <a:srgbClr val="003366"/>
                </a:solidFill>
                <a:latin typeface="Trebuchet MS"/>
                <a:cs typeface="Trebuchet MS"/>
              </a:rPr>
              <a:t>io</a:t>
            </a:r>
            <a:r>
              <a:rPr sz="900" b="1" i="1" dirty="0">
                <a:solidFill>
                  <a:srgbClr val="003366"/>
                </a:solidFill>
                <a:latin typeface="Trebuchet MS"/>
                <a:cs typeface="Trebuchet MS"/>
              </a:rPr>
              <a:t>n</a:t>
            </a:r>
            <a:r>
              <a:rPr sz="900" b="1" i="1" spc="25" dirty="0">
                <a:solidFill>
                  <a:srgbClr val="003366"/>
                </a:solidFill>
                <a:latin typeface="Trebuchet MS"/>
                <a:cs typeface="Trebuchet MS"/>
              </a:rPr>
              <a:t> </a:t>
            </a:r>
            <a:r>
              <a:rPr sz="900" b="1" i="1" dirty="0">
                <a:solidFill>
                  <a:srgbClr val="003366"/>
                </a:solidFill>
                <a:latin typeface="Trebuchet MS"/>
                <a:cs typeface="Trebuchet MS"/>
              </a:rPr>
              <a:t>P</a:t>
            </a:r>
            <a:r>
              <a:rPr sz="900" b="1" i="1" spc="-5" dirty="0">
                <a:solidFill>
                  <a:srgbClr val="003366"/>
                </a:solidFill>
                <a:latin typeface="Trebuchet MS"/>
                <a:cs typeface="Trebuchet MS"/>
              </a:rPr>
              <a:t>ro</a:t>
            </a:r>
            <a:r>
              <a:rPr sz="900" b="1" i="1" spc="-15" dirty="0">
                <a:solidFill>
                  <a:srgbClr val="003366"/>
                </a:solidFill>
                <a:latin typeface="Trebuchet MS"/>
                <a:cs typeface="Trebuchet MS"/>
              </a:rPr>
              <a:t>s</a:t>
            </a:r>
            <a:r>
              <a:rPr sz="900" b="1" i="1" spc="-10" dirty="0">
                <a:solidFill>
                  <a:srgbClr val="003366"/>
                </a:solidFill>
                <a:latin typeface="Trebuchet MS"/>
                <a:cs typeface="Trebuchet MS"/>
              </a:rPr>
              <a:t>pe</a:t>
            </a:r>
            <a:r>
              <a:rPr sz="900" b="1" i="1" spc="-5" dirty="0">
                <a:solidFill>
                  <a:srgbClr val="003366"/>
                </a:solidFill>
                <a:latin typeface="Trebuchet MS"/>
                <a:cs typeface="Trebuchet MS"/>
              </a:rPr>
              <a:t>r</a:t>
            </a:r>
            <a:r>
              <a:rPr sz="900" b="1" i="1" spc="-15" dirty="0">
                <a:solidFill>
                  <a:srgbClr val="003366"/>
                </a:solidFill>
                <a:latin typeface="Trebuchet MS"/>
                <a:cs typeface="Trebuchet MS"/>
              </a:rPr>
              <a:t>i</a:t>
            </a:r>
            <a:r>
              <a:rPr sz="900" b="1" i="1" spc="-5" dirty="0">
                <a:solidFill>
                  <a:srgbClr val="003366"/>
                </a:solidFill>
                <a:latin typeface="Trebuchet MS"/>
                <a:cs typeface="Trebuchet MS"/>
              </a:rPr>
              <a:t>ty</a:t>
            </a:r>
            <a:r>
              <a:rPr sz="900" b="1" i="1" spc="20" dirty="0">
                <a:solidFill>
                  <a:srgbClr val="003366"/>
                </a:solidFill>
                <a:latin typeface="Trebuchet MS"/>
                <a:cs typeface="Trebuchet MS"/>
              </a:rPr>
              <a:t> </a:t>
            </a:r>
            <a:r>
              <a:rPr sz="900" b="1" i="1" spc="-20" dirty="0">
                <a:solidFill>
                  <a:srgbClr val="003366"/>
                </a:solidFill>
                <a:latin typeface="Trebuchet MS"/>
                <a:cs typeface="Trebuchet MS"/>
              </a:rPr>
              <a:t>a</a:t>
            </a:r>
            <a:r>
              <a:rPr sz="900" b="1" i="1" dirty="0">
                <a:solidFill>
                  <a:srgbClr val="003366"/>
                </a:solidFill>
                <a:latin typeface="Trebuchet MS"/>
                <a:cs typeface="Trebuchet MS"/>
              </a:rPr>
              <a:t>nd</a:t>
            </a:r>
            <a:r>
              <a:rPr sz="900" b="1" i="1" spc="5" dirty="0">
                <a:solidFill>
                  <a:srgbClr val="003366"/>
                </a:solidFill>
                <a:latin typeface="Trebuchet MS"/>
                <a:cs typeface="Trebuchet MS"/>
              </a:rPr>
              <a:t> </a:t>
            </a:r>
            <a:r>
              <a:rPr sz="900" b="1" i="1" spc="-5" dirty="0">
                <a:solidFill>
                  <a:srgbClr val="003366"/>
                </a:solidFill>
                <a:latin typeface="Trebuchet MS"/>
                <a:cs typeface="Trebuchet MS"/>
              </a:rPr>
              <a:t>D</a:t>
            </a:r>
            <a:r>
              <a:rPr sz="900" b="1" i="1" spc="-10" dirty="0">
                <a:solidFill>
                  <a:srgbClr val="003366"/>
                </a:solidFill>
                <a:latin typeface="Trebuchet MS"/>
                <a:cs typeface="Trebuchet MS"/>
              </a:rPr>
              <a:t>e</a:t>
            </a:r>
            <a:r>
              <a:rPr sz="900" b="1" i="1" spc="-5" dirty="0">
                <a:solidFill>
                  <a:srgbClr val="003366"/>
                </a:solidFill>
                <a:latin typeface="Trebuchet MS"/>
                <a:cs typeface="Trebuchet MS"/>
              </a:rPr>
              <a:t>v</a:t>
            </a:r>
            <a:r>
              <a:rPr sz="900" b="1" i="1" spc="-10" dirty="0">
                <a:solidFill>
                  <a:srgbClr val="003366"/>
                </a:solidFill>
                <a:latin typeface="Trebuchet MS"/>
                <a:cs typeface="Trebuchet MS"/>
              </a:rPr>
              <a:t>elopm</a:t>
            </a:r>
            <a:r>
              <a:rPr sz="900" b="1" i="1" spc="-15" dirty="0">
                <a:solidFill>
                  <a:srgbClr val="003366"/>
                </a:solidFill>
                <a:latin typeface="Trebuchet MS"/>
                <a:cs typeface="Trebuchet MS"/>
              </a:rPr>
              <a:t>e</a:t>
            </a:r>
            <a:r>
              <a:rPr sz="900" b="1" i="1" dirty="0">
                <a:solidFill>
                  <a:srgbClr val="003366"/>
                </a:solidFill>
                <a:latin typeface="Trebuchet MS"/>
                <a:cs typeface="Trebuchet MS"/>
              </a:rPr>
              <a:t>nt</a:t>
            </a:r>
            <a:r>
              <a:rPr sz="900" b="1" i="1" spc="50" dirty="0">
                <a:solidFill>
                  <a:srgbClr val="003366"/>
                </a:solidFill>
                <a:latin typeface="Trebuchet MS"/>
                <a:cs typeface="Trebuchet MS"/>
              </a:rPr>
              <a:t> </a:t>
            </a:r>
            <a:r>
              <a:rPr sz="900" b="1" i="1" spc="-15" dirty="0">
                <a:solidFill>
                  <a:srgbClr val="003366"/>
                </a:solidFill>
                <a:latin typeface="Trebuchet MS"/>
                <a:cs typeface="Trebuchet MS"/>
              </a:rPr>
              <a:t>i</a:t>
            </a:r>
            <a:r>
              <a:rPr sz="900" b="1" i="1" spc="-5" dirty="0">
                <a:solidFill>
                  <a:srgbClr val="003366"/>
                </a:solidFill>
                <a:latin typeface="Trebuchet MS"/>
                <a:cs typeface="Trebuchet MS"/>
              </a:rPr>
              <a:t>n</a:t>
            </a:r>
            <a:r>
              <a:rPr sz="900" b="1" i="1" dirty="0">
                <a:solidFill>
                  <a:srgbClr val="003366"/>
                </a:solidFill>
                <a:latin typeface="Trebuchet MS"/>
                <a:cs typeface="Trebuchet MS"/>
              </a:rPr>
              <a:t> </a:t>
            </a:r>
            <a:r>
              <a:rPr sz="900" b="1" i="1" spc="-15" dirty="0">
                <a:solidFill>
                  <a:srgbClr val="003366"/>
                </a:solidFill>
                <a:latin typeface="Trebuchet MS"/>
                <a:cs typeface="Trebuchet MS"/>
              </a:rPr>
              <a:t>B</a:t>
            </a:r>
            <a:r>
              <a:rPr sz="900" b="1" i="1" dirty="0">
                <a:solidFill>
                  <a:srgbClr val="003366"/>
                </a:solidFill>
                <a:latin typeface="Trebuchet MS"/>
                <a:cs typeface="Trebuchet MS"/>
              </a:rPr>
              <a:t>u</a:t>
            </a:r>
            <a:r>
              <a:rPr sz="900" b="1" i="1" spc="-5" dirty="0">
                <a:solidFill>
                  <a:srgbClr val="003366"/>
                </a:solidFill>
                <a:latin typeface="Trebuchet MS"/>
                <a:cs typeface="Trebuchet MS"/>
              </a:rPr>
              <a:t>lg</a:t>
            </a:r>
            <a:r>
              <a:rPr sz="900" b="1" i="1" spc="-20" dirty="0">
                <a:solidFill>
                  <a:srgbClr val="003366"/>
                </a:solidFill>
                <a:latin typeface="Trebuchet MS"/>
                <a:cs typeface="Trebuchet MS"/>
              </a:rPr>
              <a:t>a</a:t>
            </a:r>
            <a:r>
              <a:rPr sz="900" b="1" i="1" spc="-5" dirty="0">
                <a:solidFill>
                  <a:srgbClr val="003366"/>
                </a:solidFill>
                <a:latin typeface="Trebuchet MS"/>
                <a:cs typeface="Trebuchet MS"/>
              </a:rPr>
              <a:t>r</a:t>
            </a:r>
            <a:r>
              <a:rPr sz="900" b="1" i="1" spc="-15" dirty="0">
                <a:solidFill>
                  <a:srgbClr val="003366"/>
                </a:solidFill>
                <a:latin typeface="Trebuchet MS"/>
                <a:cs typeface="Trebuchet MS"/>
              </a:rPr>
              <a:t>i</a:t>
            </a:r>
            <a:r>
              <a:rPr sz="900" b="1" i="1" spc="-10" dirty="0">
                <a:solidFill>
                  <a:srgbClr val="003366"/>
                </a:solidFill>
                <a:latin typeface="Trebuchet MS"/>
                <a:cs typeface="Trebuchet MS"/>
              </a:rPr>
              <a:t>a</a:t>
            </a:r>
            <a:endParaRPr sz="900">
              <a:latin typeface="Trebuchet MS"/>
              <a:cs typeface="Trebuchet MS"/>
            </a:endParaRPr>
          </a:p>
        </p:txBody>
      </p:sp>
      <p:sp>
        <p:nvSpPr>
          <p:cNvPr id="8" name="object 8"/>
          <p:cNvSpPr txBox="1"/>
          <p:nvPr/>
        </p:nvSpPr>
        <p:spPr>
          <a:xfrm>
            <a:off x="11154918" y="6267323"/>
            <a:ext cx="925830" cy="139700"/>
          </a:xfrm>
          <a:prstGeom prst="rect">
            <a:avLst/>
          </a:prstGeom>
        </p:spPr>
        <p:txBody>
          <a:bodyPr vert="horz" wrap="square" lIns="0" tIns="0" rIns="0" bIns="0" rtlCol="0">
            <a:spAutoFit/>
          </a:bodyPr>
          <a:lstStyle/>
          <a:p>
            <a:pPr marL="12700">
              <a:lnSpc>
                <a:spcPct val="100000"/>
              </a:lnSpc>
            </a:pPr>
            <a:r>
              <a:rPr sz="900" i="1" spc="-5" dirty="0">
                <a:solidFill>
                  <a:srgbClr val="003366"/>
                </a:solidFill>
                <a:latin typeface="Trebuchet MS"/>
                <a:cs typeface="Trebuchet MS"/>
              </a:rPr>
              <a:t>270</a:t>
            </a:r>
            <a:r>
              <a:rPr sz="900" i="1" dirty="0">
                <a:solidFill>
                  <a:srgbClr val="003366"/>
                </a:solidFill>
                <a:latin typeface="Trebuchet MS"/>
                <a:cs typeface="Trebuchet MS"/>
              </a:rPr>
              <a:t>0</a:t>
            </a:r>
            <a:r>
              <a:rPr sz="900" i="1" spc="25" dirty="0">
                <a:solidFill>
                  <a:srgbClr val="003366"/>
                </a:solidFill>
                <a:latin typeface="Trebuchet MS"/>
                <a:cs typeface="Trebuchet MS"/>
              </a:rPr>
              <a:t> </a:t>
            </a:r>
            <a:r>
              <a:rPr sz="900" i="1" spc="-15" dirty="0">
                <a:solidFill>
                  <a:srgbClr val="003366"/>
                </a:solidFill>
                <a:latin typeface="Trebuchet MS"/>
                <a:cs typeface="Trebuchet MS"/>
              </a:rPr>
              <a:t>B</a:t>
            </a:r>
            <a:r>
              <a:rPr sz="900" i="1" spc="-5" dirty="0">
                <a:solidFill>
                  <a:srgbClr val="003366"/>
                </a:solidFill>
                <a:latin typeface="Trebuchet MS"/>
                <a:cs typeface="Trebuchet MS"/>
              </a:rPr>
              <a:t>lag</a:t>
            </a:r>
            <a:r>
              <a:rPr sz="900" i="1" spc="-10" dirty="0">
                <a:solidFill>
                  <a:srgbClr val="003366"/>
                </a:solidFill>
                <a:latin typeface="Trebuchet MS"/>
                <a:cs typeface="Trebuchet MS"/>
              </a:rPr>
              <a:t>o</a:t>
            </a:r>
            <a:r>
              <a:rPr sz="900" i="1" spc="-5" dirty="0">
                <a:solidFill>
                  <a:srgbClr val="003366"/>
                </a:solidFill>
                <a:latin typeface="Trebuchet MS"/>
                <a:cs typeface="Trebuchet MS"/>
              </a:rPr>
              <a:t>evg</a:t>
            </a:r>
            <a:r>
              <a:rPr sz="900" i="1" spc="-10" dirty="0">
                <a:solidFill>
                  <a:srgbClr val="003366"/>
                </a:solidFill>
                <a:latin typeface="Trebuchet MS"/>
                <a:cs typeface="Trebuchet MS"/>
              </a:rPr>
              <a:t>r</a:t>
            </a:r>
            <a:r>
              <a:rPr sz="900" i="1" spc="-5" dirty="0">
                <a:solidFill>
                  <a:srgbClr val="003366"/>
                </a:solidFill>
                <a:latin typeface="Trebuchet MS"/>
                <a:cs typeface="Trebuchet MS"/>
              </a:rPr>
              <a:t>a</a:t>
            </a:r>
            <a:r>
              <a:rPr sz="900" i="1" dirty="0">
                <a:solidFill>
                  <a:srgbClr val="003366"/>
                </a:solidFill>
                <a:latin typeface="Trebuchet MS"/>
                <a:cs typeface="Trebuchet MS"/>
              </a:rPr>
              <a:t>d</a:t>
            </a:r>
            <a:endParaRPr sz="900">
              <a:latin typeface="Trebuchet MS"/>
              <a:cs typeface="Trebuchet MS"/>
            </a:endParaRPr>
          </a:p>
        </p:txBody>
      </p:sp>
      <p:sp>
        <p:nvSpPr>
          <p:cNvPr id="9" name="object 9"/>
          <p:cNvSpPr txBox="1"/>
          <p:nvPr/>
        </p:nvSpPr>
        <p:spPr>
          <a:xfrm>
            <a:off x="1075436" y="1826539"/>
            <a:ext cx="3446525" cy="276999"/>
          </a:xfrm>
          <a:prstGeom prst="rect">
            <a:avLst/>
          </a:prstGeom>
        </p:spPr>
        <p:txBody>
          <a:bodyPr vert="horz" wrap="square" lIns="0" tIns="0" rIns="0" bIns="0" rtlCol="0">
            <a:spAutoFit/>
          </a:bodyPr>
          <a:lstStyle/>
          <a:p>
            <a:pPr marL="12700"/>
            <a:r>
              <a:rPr lang="en-US" b="1" dirty="0" smtClean="0"/>
              <a:t>Calcium deficiency</a:t>
            </a:r>
            <a:r>
              <a:rPr sz="1800" b="1" dirty="0" smtClean="0">
                <a:latin typeface="Calibri"/>
                <a:cs typeface="Calibri"/>
              </a:rPr>
              <a:t>.</a:t>
            </a:r>
            <a:r>
              <a:rPr sz="1800" b="1" spc="-15" dirty="0" smtClean="0">
                <a:latin typeface="Calibri"/>
                <a:cs typeface="Calibri"/>
              </a:rPr>
              <a:t> </a:t>
            </a:r>
            <a:r>
              <a:rPr lang="en-US" sz="1800" b="1" spc="-30" dirty="0" smtClean="0">
                <a:latin typeface="Calibri"/>
                <a:cs typeface="Calibri"/>
              </a:rPr>
              <a:t>Stages</a:t>
            </a:r>
            <a:endParaRPr sz="1800" dirty="0">
              <a:latin typeface="Calibri"/>
              <a:cs typeface="Calibri"/>
            </a:endParaRPr>
          </a:p>
        </p:txBody>
      </p:sp>
      <p:sp>
        <p:nvSpPr>
          <p:cNvPr id="10" name="object 10"/>
          <p:cNvSpPr/>
          <p:nvPr/>
        </p:nvSpPr>
        <p:spPr>
          <a:xfrm>
            <a:off x="470916" y="2228088"/>
            <a:ext cx="11417808" cy="3528060"/>
          </a:xfrm>
          <a:prstGeom prst="rect">
            <a:avLst/>
          </a:prstGeom>
          <a:blipFill>
            <a:blip r:embed="rId7" cstate="print"/>
            <a:stretch>
              <a:fillRect/>
            </a:stretch>
          </a:blipFill>
        </p:spPr>
        <p:txBody>
          <a:bodyPr wrap="square" lIns="0" tIns="0" rIns="0" bIns="0" rtlCol="0"/>
          <a:lstStyle/>
          <a:p>
            <a:endParaRPr/>
          </a:p>
        </p:txBody>
      </p:sp>
      <p:sp>
        <p:nvSpPr>
          <p:cNvPr id="11" name="object 11"/>
          <p:cNvSpPr txBox="1"/>
          <p:nvPr/>
        </p:nvSpPr>
        <p:spPr>
          <a:xfrm>
            <a:off x="3442461" y="5948654"/>
            <a:ext cx="6223635" cy="472440"/>
          </a:xfrm>
          <a:prstGeom prst="rect">
            <a:avLst/>
          </a:prstGeom>
        </p:spPr>
        <p:txBody>
          <a:bodyPr vert="horz" wrap="square" lIns="0" tIns="0" rIns="0" bIns="0" rtlCol="0">
            <a:spAutoFit/>
          </a:bodyPr>
          <a:lstStyle/>
          <a:p>
            <a:pPr marL="12700">
              <a:lnSpc>
                <a:spcPct val="100000"/>
              </a:lnSpc>
            </a:pPr>
            <a:r>
              <a:rPr sz="1600" b="1" spc="-10" dirty="0">
                <a:solidFill>
                  <a:srgbClr val="333333"/>
                </a:solidFill>
                <a:latin typeface="Calibri"/>
                <a:cs typeface="Calibri"/>
              </a:rPr>
              <a:t>Figu</a:t>
            </a:r>
            <a:r>
              <a:rPr sz="1600" b="1" spc="-30" dirty="0">
                <a:solidFill>
                  <a:srgbClr val="333333"/>
                </a:solidFill>
                <a:latin typeface="Calibri"/>
                <a:cs typeface="Calibri"/>
              </a:rPr>
              <a:t>r</a:t>
            </a:r>
            <a:r>
              <a:rPr sz="1600" b="1" spc="-10" dirty="0">
                <a:solidFill>
                  <a:srgbClr val="333333"/>
                </a:solidFill>
                <a:latin typeface="Calibri"/>
                <a:cs typeface="Calibri"/>
              </a:rPr>
              <a:t>e</a:t>
            </a:r>
            <a:r>
              <a:rPr sz="1600" b="1" spc="5" dirty="0">
                <a:solidFill>
                  <a:srgbClr val="333333"/>
                </a:solidFill>
                <a:latin typeface="Calibri"/>
                <a:cs typeface="Calibri"/>
              </a:rPr>
              <a:t> </a:t>
            </a:r>
            <a:r>
              <a:rPr sz="1600" b="1" spc="-15" dirty="0">
                <a:solidFill>
                  <a:srgbClr val="333333"/>
                </a:solidFill>
                <a:latin typeface="Calibri"/>
                <a:cs typeface="Calibri"/>
              </a:rPr>
              <a:t>1</a:t>
            </a:r>
            <a:r>
              <a:rPr sz="1600" b="1" spc="-5" dirty="0">
                <a:solidFill>
                  <a:srgbClr val="333333"/>
                </a:solidFill>
                <a:latin typeface="Calibri"/>
                <a:cs typeface="Calibri"/>
              </a:rPr>
              <a:t>:</a:t>
            </a:r>
            <a:r>
              <a:rPr sz="1600" b="1" spc="15" dirty="0">
                <a:solidFill>
                  <a:srgbClr val="333333"/>
                </a:solidFill>
                <a:latin typeface="Calibri"/>
                <a:cs typeface="Calibri"/>
              </a:rPr>
              <a:t> </a:t>
            </a:r>
            <a:r>
              <a:rPr sz="1600" b="1" spc="-10" dirty="0">
                <a:solidFill>
                  <a:srgbClr val="333333"/>
                </a:solidFill>
                <a:latin typeface="Calibri"/>
                <a:cs typeface="Calibri"/>
              </a:rPr>
              <a:t>Fr</a:t>
            </a:r>
            <a:r>
              <a:rPr sz="1600" b="1" spc="-20" dirty="0">
                <a:solidFill>
                  <a:srgbClr val="333333"/>
                </a:solidFill>
                <a:latin typeface="Calibri"/>
                <a:cs typeface="Calibri"/>
              </a:rPr>
              <a:t>u</a:t>
            </a:r>
            <a:r>
              <a:rPr sz="1600" b="1" spc="-10" dirty="0">
                <a:solidFill>
                  <a:srgbClr val="333333"/>
                </a:solidFill>
                <a:latin typeface="Calibri"/>
                <a:cs typeface="Calibri"/>
              </a:rPr>
              <a:t>it-c</a:t>
            </a:r>
            <a:r>
              <a:rPr sz="1600" b="1" spc="-50" dirty="0">
                <a:solidFill>
                  <a:srgbClr val="333333"/>
                </a:solidFill>
                <a:latin typeface="Calibri"/>
                <a:cs typeface="Calibri"/>
              </a:rPr>
              <a:t>r</a:t>
            </a:r>
            <a:r>
              <a:rPr sz="1600" b="1" spc="-10" dirty="0">
                <a:solidFill>
                  <a:srgbClr val="333333"/>
                </a:solidFill>
                <a:latin typeface="Calibri"/>
                <a:cs typeface="Calibri"/>
              </a:rPr>
              <a:t>a</a:t>
            </a:r>
            <a:r>
              <a:rPr sz="1600" b="1" spc="-5" dirty="0">
                <a:solidFill>
                  <a:srgbClr val="333333"/>
                </a:solidFill>
                <a:latin typeface="Calibri"/>
                <a:cs typeface="Calibri"/>
              </a:rPr>
              <a:t>c</a:t>
            </a:r>
            <a:r>
              <a:rPr sz="1600" b="1" spc="-10" dirty="0">
                <a:solidFill>
                  <a:srgbClr val="333333"/>
                </a:solidFill>
                <a:latin typeface="Calibri"/>
                <a:cs typeface="Calibri"/>
              </a:rPr>
              <a:t>ki</a:t>
            </a:r>
            <a:r>
              <a:rPr sz="1600" b="1" spc="-15" dirty="0">
                <a:solidFill>
                  <a:srgbClr val="333333"/>
                </a:solidFill>
                <a:latin typeface="Calibri"/>
                <a:cs typeface="Calibri"/>
              </a:rPr>
              <a:t>n</a:t>
            </a:r>
            <a:r>
              <a:rPr sz="1600" b="1" spc="-10" dirty="0">
                <a:solidFill>
                  <a:srgbClr val="333333"/>
                </a:solidFill>
                <a:latin typeface="Calibri"/>
                <a:cs typeface="Calibri"/>
              </a:rPr>
              <a:t>g</a:t>
            </a:r>
            <a:r>
              <a:rPr sz="1600" b="1" spc="15" dirty="0">
                <a:solidFill>
                  <a:srgbClr val="333333"/>
                </a:solidFill>
                <a:latin typeface="Calibri"/>
                <a:cs typeface="Calibri"/>
              </a:rPr>
              <a:t> </a:t>
            </a:r>
            <a:r>
              <a:rPr sz="1600" b="1" spc="-5" dirty="0">
                <a:solidFill>
                  <a:srgbClr val="333333"/>
                </a:solidFill>
                <a:latin typeface="Calibri"/>
                <a:cs typeface="Calibri"/>
              </a:rPr>
              <a:t>l</a:t>
            </a:r>
            <a:r>
              <a:rPr sz="1600" b="1" spc="-20" dirty="0">
                <a:solidFill>
                  <a:srgbClr val="333333"/>
                </a:solidFill>
                <a:latin typeface="Calibri"/>
                <a:cs typeface="Calibri"/>
              </a:rPr>
              <a:t>e</a:t>
            </a:r>
            <a:r>
              <a:rPr sz="1600" b="1" spc="-25" dirty="0">
                <a:solidFill>
                  <a:srgbClr val="333333"/>
                </a:solidFill>
                <a:latin typeface="Calibri"/>
                <a:cs typeface="Calibri"/>
              </a:rPr>
              <a:t>v</a:t>
            </a:r>
            <a:r>
              <a:rPr sz="1600" b="1" spc="-15" dirty="0">
                <a:solidFill>
                  <a:srgbClr val="333333"/>
                </a:solidFill>
                <a:latin typeface="Calibri"/>
                <a:cs typeface="Calibri"/>
              </a:rPr>
              <a:t>el</a:t>
            </a:r>
            <a:r>
              <a:rPr sz="1600" b="1" spc="-10" dirty="0">
                <a:solidFill>
                  <a:srgbClr val="333333"/>
                </a:solidFill>
                <a:latin typeface="Calibri"/>
                <a:cs typeface="Calibri"/>
              </a:rPr>
              <a:t>s of</a:t>
            </a:r>
            <a:r>
              <a:rPr sz="1600" b="1" spc="5" dirty="0">
                <a:solidFill>
                  <a:srgbClr val="333333"/>
                </a:solidFill>
                <a:latin typeface="Calibri"/>
                <a:cs typeface="Calibri"/>
              </a:rPr>
              <a:t> </a:t>
            </a:r>
            <a:r>
              <a:rPr sz="1600" b="1" spc="-15" dirty="0">
                <a:solidFill>
                  <a:srgbClr val="333333"/>
                </a:solidFill>
                <a:latin typeface="Calibri"/>
                <a:cs typeface="Calibri"/>
              </a:rPr>
              <a:t>g</a:t>
            </a:r>
            <a:r>
              <a:rPr sz="1600" b="1" spc="-50" dirty="0">
                <a:solidFill>
                  <a:srgbClr val="333333"/>
                </a:solidFill>
                <a:latin typeface="Calibri"/>
                <a:cs typeface="Calibri"/>
              </a:rPr>
              <a:t>r</a:t>
            </a:r>
            <a:r>
              <a:rPr sz="1600" b="1" spc="-10" dirty="0">
                <a:solidFill>
                  <a:srgbClr val="333333"/>
                </a:solidFill>
                <a:latin typeface="Calibri"/>
                <a:cs typeface="Calibri"/>
              </a:rPr>
              <a:t>ape</a:t>
            </a:r>
            <a:r>
              <a:rPr sz="1600" b="1" spc="15" dirty="0">
                <a:solidFill>
                  <a:srgbClr val="333333"/>
                </a:solidFill>
                <a:latin typeface="Calibri"/>
                <a:cs typeface="Calibri"/>
              </a:rPr>
              <a:t> </a:t>
            </a:r>
            <a:r>
              <a:rPr sz="1600" b="1" spc="-15" dirty="0">
                <a:solidFill>
                  <a:srgbClr val="333333"/>
                </a:solidFill>
                <a:latin typeface="Calibri"/>
                <a:cs typeface="Calibri"/>
              </a:rPr>
              <a:t>berrie</a:t>
            </a:r>
            <a:r>
              <a:rPr sz="1600" b="1" spc="-10" dirty="0">
                <a:solidFill>
                  <a:srgbClr val="333333"/>
                </a:solidFill>
                <a:latin typeface="Calibri"/>
                <a:cs typeface="Calibri"/>
              </a:rPr>
              <a:t>s</a:t>
            </a:r>
            <a:r>
              <a:rPr sz="1600" b="1" spc="25" dirty="0">
                <a:solidFill>
                  <a:srgbClr val="333333"/>
                </a:solidFill>
                <a:latin typeface="Calibri"/>
                <a:cs typeface="Calibri"/>
              </a:rPr>
              <a:t> </a:t>
            </a:r>
            <a:r>
              <a:rPr sz="1600" b="1" spc="-15" dirty="0">
                <a:solidFill>
                  <a:srgbClr val="333333"/>
                </a:solidFill>
                <a:latin typeface="Calibri"/>
                <a:cs typeface="Calibri"/>
              </a:rPr>
              <a:t>b</a:t>
            </a:r>
            <a:r>
              <a:rPr sz="1600" b="1" spc="-10" dirty="0">
                <a:solidFill>
                  <a:srgbClr val="333333"/>
                </a:solidFill>
                <a:latin typeface="Calibri"/>
                <a:cs typeface="Calibri"/>
              </a:rPr>
              <a:t>ased</a:t>
            </a:r>
            <a:r>
              <a:rPr sz="1600" b="1" dirty="0">
                <a:solidFill>
                  <a:srgbClr val="333333"/>
                </a:solidFill>
                <a:latin typeface="Calibri"/>
                <a:cs typeface="Calibri"/>
              </a:rPr>
              <a:t> </a:t>
            </a:r>
            <a:r>
              <a:rPr sz="1600" b="1" spc="-10" dirty="0">
                <a:solidFill>
                  <a:srgbClr val="333333"/>
                </a:solidFill>
                <a:latin typeface="Calibri"/>
                <a:cs typeface="Calibri"/>
              </a:rPr>
              <a:t>on</a:t>
            </a:r>
            <a:r>
              <a:rPr sz="1600" b="1" dirty="0">
                <a:solidFill>
                  <a:srgbClr val="333333"/>
                </a:solidFill>
                <a:latin typeface="Calibri"/>
                <a:cs typeface="Calibri"/>
              </a:rPr>
              <a:t> </a:t>
            </a:r>
            <a:r>
              <a:rPr sz="1600" b="1" spc="-10" dirty="0">
                <a:solidFill>
                  <a:srgbClr val="333333"/>
                </a:solidFill>
                <a:latin typeface="Calibri"/>
                <a:cs typeface="Calibri"/>
              </a:rPr>
              <a:t>s</a:t>
            </a:r>
            <a:r>
              <a:rPr sz="1600" b="1" spc="-25" dirty="0">
                <a:solidFill>
                  <a:srgbClr val="333333"/>
                </a:solidFill>
                <a:latin typeface="Calibri"/>
                <a:cs typeface="Calibri"/>
              </a:rPr>
              <a:t>ev</a:t>
            </a:r>
            <a:r>
              <a:rPr sz="1600" b="1" spc="-15" dirty="0">
                <a:solidFill>
                  <a:srgbClr val="333333"/>
                </a:solidFill>
                <a:latin typeface="Calibri"/>
                <a:cs typeface="Calibri"/>
              </a:rPr>
              <a:t>erit</a:t>
            </a:r>
            <a:r>
              <a:rPr sz="1600" b="1" spc="-105" dirty="0">
                <a:solidFill>
                  <a:srgbClr val="333333"/>
                </a:solidFill>
                <a:latin typeface="Calibri"/>
                <a:cs typeface="Calibri"/>
              </a:rPr>
              <a:t>y</a:t>
            </a:r>
            <a:r>
              <a:rPr sz="1600" b="1" spc="-5" dirty="0">
                <a:solidFill>
                  <a:srgbClr val="333333"/>
                </a:solidFill>
                <a:latin typeface="Calibri"/>
                <a:cs typeface="Calibri"/>
              </a:rPr>
              <a:t>.</a:t>
            </a:r>
            <a:endParaRPr sz="1600">
              <a:latin typeface="Calibri"/>
              <a:cs typeface="Calibri"/>
            </a:endParaRPr>
          </a:p>
          <a:p>
            <a:pPr marL="12700">
              <a:lnSpc>
                <a:spcPct val="100000"/>
              </a:lnSpc>
            </a:pPr>
            <a:r>
              <a:rPr sz="1600" spc="-15" dirty="0">
                <a:solidFill>
                  <a:srgbClr val="333333"/>
                </a:solidFill>
                <a:latin typeface="Calibri"/>
                <a:cs typeface="Calibri"/>
              </a:rPr>
              <a:t>(A</a:t>
            </a:r>
            <a:r>
              <a:rPr sz="1600" spc="-5" dirty="0">
                <a:solidFill>
                  <a:srgbClr val="333333"/>
                </a:solidFill>
                <a:latin typeface="Calibri"/>
                <a:cs typeface="Calibri"/>
              </a:rPr>
              <a:t>)</a:t>
            </a:r>
            <a:r>
              <a:rPr sz="1600" spc="10" dirty="0">
                <a:solidFill>
                  <a:srgbClr val="333333"/>
                </a:solidFill>
                <a:latin typeface="Calibri"/>
                <a:cs typeface="Calibri"/>
              </a:rPr>
              <a:t> </a:t>
            </a:r>
            <a:r>
              <a:rPr sz="1600" spc="-15" dirty="0">
                <a:solidFill>
                  <a:srgbClr val="333333"/>
                </a:solidFill>
                <a:latin typeface="Calibri"/>
                <a:cs typeface="Calibri"/>
              </a:rPr>
              <a:t>Fru</a:t>
            </a:r>
            <a:r>
              <a:rPr sz="1600" dirty="0">
                <a:solidFill>
                  <a:srgbClr val="333333"/>
                </a:solidFill>
                <a:latin typeface="Calibri"/>
                <a:cs typeface="Calibri"/>
              </a:rPr>
              <a:t>i</a:t>
            </a:r>
            <a:r>
              <a:rPr sz="1600" spc="-5" dirty="0">
                <a:solidFill>
                  <a:srgbClr val="333333"/>
                </a:solidFill>
                <a:latin typeface="Calibri"/>
                <a:cs typeface="Calibri"/>
              </a:rPr>
              <a:t>t</a:t>
            </a:r>
            <a:r>
              <a:rPr sz="1600" spc="-10" dirty="0">
                <a:solidFill>
                  <a:srgbClr val="333333"/>
                </a:solidFill>
                <a:latin typeface="Calibri"/>
                <a:cs typeface="Calibri"/>
              </a:rPr>
              <a:t>-c</a:t>
            </a:r>
            <a:r>
              <a:rPr sz="1600" spc="-55" dirty="0">
                <a:solidFill>
                  <a:srgbClr val="333333"/>
                </a:solidFill>
                <a:latin typeface="Calibri"/>
                <a:cs typeface="Calibri"/>
              </a:rPr>
              <a:t>r</a:t>
            </a:r>
            <a:r>
              <a:rPr sz="1600" spc="-10" dirty="0">
                <a:solidFill>
                  <a:srgbClr val="333333"/>
                </a:solidFill>
                <a:latin typeface="Calibri"/>
                <a:cs typeface="Calibri"/>
              </a:rPr>
              <a:t>ac</a:t>
            </a:r>
            <a:r>
              <a:rPr sz="1600" spc="-20" dirty="0">
                <a:solidFill>
                  <a:srgbClr val="333333"/>
                </a:solidFill>
                <a:latin typeface="Calibri"/>
                <a:cs typeface="Calibri"/>
              </a:rPr>
              <a:t>k</a:t>
            </a:r>
            <a:r>
              <a:rPr sz="1600" spc="-5" dirty="0">
                <a:solidFill>
                  <a:srgbClr val="333333"/>
                </a:solidFill>
                <a:latin typeface="Calibri"/>
                <a:cs typeface="Calibri"/>
              </a:rPr>
              <a:t>i</a:t>
            </a:r>
            <a:r>
              <a:rPr sz="1600" spc="-15" dirty="0">
                <a:solidFill>
                  <a:srgbClr val="333333"/>
                </a:solidFill>
                <a:latin typeface="Calibri"/>
                <a:cs typeface="Calibri"/>
              </a:rPr>
              <a:t>n</a:t>
            </a:r>
            <a:r>
              <a:rPr sz="1600" spc="-10" dirty="0">
                <a:solidFill>
                  <a:srgbClr val="333333"/>
                </a:solidFill>
                <a:latin typeface="Calibri"/>
                <a:cs typeface="Calibri"/>
              </a:rPr>
              <a:t>g</a:t>
            </a:r>
            <a:r>
              <a:rPr sz="1600" dirty="0">
                <a:solidFill>
                  <a:srgbClr val="333333"/>
                </a:solidFill>
                <a:latin typeface="Calibri"/>
                <a:cs typeface="Calibri"/>
              </a:rPr>
              <a:t> </a:t>
            </a:r>
            <a:r>
              <a:rPr sz="1600" spc="-5" dirty="0">
                <a:solidFill>
                  <a:srgbClr val="333333"/>
                </a:solidFill>
                <a:latin typeface="Calibri"/>
                <a:cs typeface="Calibri"/>
              </a:rPr>
              <a:t>l</a:t>
            </a:r>
            <a:r>
              <a:rPr sz="1600" spc="-25" dirty="0">
                <a:solidFill>
                  <a:srgbClr val="333333"/>
                </a:solidFill>
                <a:latin typeface="Calibri"/>
                <a:cs typeface="Calibri"/>
              </a:rPr>
              <a:t>ev</a:t>
            </a:r>
            <a:r>
              <a:rPr sz="1600" spc="-10" dirty="0">
                <a:solidFill>
                  <a:srgbClr val="333333"/>
                </a:solidFill>
                <a:latin typeface="Calibri"/>
                <a:cs typeface="Calibri"/>
              </a:rPr>
              <a:t>el</a:t>
            </a:r>
            <a:r>
              <a:rPr sz="1600" spc="-5" dirty="0">
                <a:solidFill>
                  <a:srgbClr val="333333"/>
                </a:solidFill>
                <a:latin typeface="Calibri"/>
                <a:cs typeface="Calibri"/>
              </a:rPr>
              <a:t> </a:t>
            </a:r>
            <a:r>
              <a:rPr sz="1600" spc="-10" dirty="0">
                <a:solidFill>
                  <a:srgbClr val="333333"/>
                </a:solidFill>
                <a:latin typeface="Calibri"/>
                <a:cs typeface="Calibri"/>
              </a:rPr>
              <a:t>0.</a:t>
            </a:r>
            <a:r>
              <a:rPr sz="1600" spc="-5" dirty="0">
                <a:solidFill>
                  <a:srgbClr val="333333"/>
                </a:solidFill>
                <a:latin typeface="Calibri"/>
                <a:cs typeface="Calibri"/>
              </a:rPr>
              <a:t> </a:t>
            </a:r>
            <a:r>
              <a:rPr sz="1600" spc="-10" dirty="0">
                <a:solidFill>
                  <a:srgbClr val="333333"/>
                </a:solidFill>
                <a:latin typeface="Calibri"/>
                <a:cs typeface="Calibri"/>
              </a:rPr>
              <a:t>(</a:t>
            </a:r>
            <a:r>
              <a:rPr sz="1600" spc="-20" dirty="0">
                <a:solidFill>
                  <a:srgbClr val="333333"/>
                </a:solidFill>
                <a:latin typeface="Calibri"/>
                <a:cs typeface="Calibri"/>
              </a:rPr>
              <a:t>B</a:t>
            </a:r>
            <a:r>
              <a:rPr sz="1600" spc="-5" dirty="0">
                <a:solidFill>
                  <a:srgbClr val="333333"/>
                </a:solidFill>
                <a:latin typeface="Calibri"/>
                <a:cs typeface="Calibri"/>
              </a:rPr>
              <a:t>)</a:t>
            </a:r>
            <a:r>
              <a:rPr sz="1600" spc="25" dirty="0">
                <a:solidFill>
                  <a:srgbClr val="333333"/>
                </a:solidFill>
                <a:latin typeface="Calibri"/>
                <a:cs typeface="Calibri"/>
              </a:rPr>
              <a:t> </a:t>
            </a:r>
            <a:r>
              <a:rPr sz="1600" spc="-15" dirty="0">
                <a:solidFill>
                  <a:srgbClr val="333333"/>
                </a:solidFill>
                <a:latin typeface="Calibri"/>
                <a:cs typeface="Calibri"/>
              </a:rPr>
              <a:t>Fru</a:t>
            </a:r>
            <a:r>
              <a:rPr sz="1600" dirty="0">
                <a:solidFill>
                  <a:srgbClr val="333333"/>
                </a:solidFill>
                <a:latin typeface="Calibri"/>
                <a:cs typeface="Calibri"/>
              </a:rPr>
              <a:t>i</a:t>
            </a:r>
            <a:r>
              <a:rPr sz="1600" spc="0" dirty="0">
                <a:solidFill>
                  <a:srgbClr val="333333"/>
                </a:solidFill>
                <a:latin typeface="Calibri"/>
                <a:cs typeface="Calibri"/>
              </a:rPr>
              <a:t>t</a:t>
            </a:r>
            <a:r>
              <a:rPr sz="1600" spc="-10" dirty="0">
                <a:solidFill>
                  <a:srgbClr val="333333"/>
                </a:solidFill>
                <a:latin typeface="Calibri"/>
                <a:cs typeface="Calibri"/>
              </a:rPr>
              <a:t>-c</a:t>
            </a:r>
            <a:r>
              <a:rPr sz="1600" spc="-55" dirty="0">
                <a:solidFill>
                  <a:srgbClr val="333333"/>
                </a:solidFill>
                <a:latin typeface="Calibri"/>
                <a:cs typeface="Calibri"/>
              </a:rPr>
              <a:t>r</a:t>
            </a:r>
            <a:r>
              <a:rPr sz="1600" spc="-10" dirty="0">
                <a:solidFill>
                  <a:srgbClr val="333333"/>
                </a:solidFill>
                <a:latin typeface="Calibri"/>
                <a:cs typeface="Calibri"/>
              </a:rPr>
              <a:t>ac</a:t>
            </a:r>
            <a:r>
              <a:rPr sz="1600" spc="-20" dirty="0">
                <a:solidFill>
                  <a:srgbClr val="333333"/>
                </a:solidFill>
                <a:latin typeface="Calibri"/>
                <a:cs typeface="Calibri"/>
              </a:rPr>
              <a:t>k</a:t>
            </a:r>
            <a:r>
              <a:rPr sz="1600" spc="-5" dirty="0">
                <a:solidFill>
                  <a:srgbClr val="333333"/>
                </a:solidFill>
                <a:latin typeface="Calibri"/>
                <a:cs typeface="Calibri"/>
              </a:rPr>
              <a:t>i</a:t>
            </a:r>
            <a:r>
              <a:rPr sz="1600" spc="-15" dirty="0">
                <a:solidFill>
                  <a:srgbClr val="333333"/>
                </a:solidFill>
                <a:latin typeface="Calibri"/>
                <a:cs typeface="Calibri"/>
              </a:rPr>
              <a:t>n</a:t>
            </a:r>
            <a:r>
              <a:rPr sz="1600" spc="-10" dirty="0">
                <a:solidFill>
                  <a:srgbClr val="333333"/>
                </a:solidFill>
                <a:latin typeface="Calibri"/>
                <a:cs typeface="Calibri"/>
              </a:rPr>
              <a:t>g</a:t>
            </a:r>
            <a:r>
              <a:rPr sz="1600" dirty="0">
                <a:solidFill>
                  <a:srgbClr val="333333"/>
                </a:solidFill>
                <a:latin typeface="Calibri"/>
                <a:cs typeface="Calibri"/>
              </a:rPr>
              <a:t> </a:t>
            </a:r>
            <a:r>
              <a:rPr sz="1600" spc="-5" dirty="0">
                <a:solidFill>
                  <a:srgbClr val="333333"/>
                </a:solidFill>
                <a:latin typeface="Calibri"/>
                <a:cs typeface="Calibri"/>
              </a:rPr>
              <a:t>l</a:t>
            </a:r>
            <a:r>
              <a:rPr sz="1600" spc="-25" dirty="0">
                <a:solidFill>
                  <a:srgbClr val="333333"/>
                </a:solidFill>
                <a:latin typeface="Calibri"/>
                <a:cs typeface="Calibri"/>
              </a:rPr>
              <a:t>ev</a:t>
            </a:r>
            <a:r>
              <a:rPr sz="1600" spc="-10" dirty="0">
                <a:solidFill>
                  <a:srgbClr val="333333"/>
                </a:solidFill>
                <a:latin typeface="Calibri"/>
                <a:cs typeface="Calibri"/>
              </a:rPr>
              <a:t>el</a:t>
            </a:r>
            <a:r>
              <a:rPr sz="1600" spc="-5" dirty="0">
                <a:solidFill>
                  <a:srgbClr val="333333"/>
                </a:solidFill>
                <a:latin typeface="Calibri"/>
                <a:cs typeface="Calibri"/>
              </a:rPr>
              <a:t> </a:t>
            </a:r>
            <a:r>
              <a:rPr sz="1600" spc="-10" dirty="0">
                <a:solidFill>
                  <a:srgbClr val="333333"/>
                </a:solidFill>
                <a:latin typeface="Calibri"/>
                <a:cs typeface="Calibri"/>
              </a:rPr>
              <a:t>1.</a:t>
            </a:r>
            <a:r>
              <a:rPr sz="1600" spc="-5" dirty="0">
                <a:solidFill>
                  <a:srgbClr val="333333"/>
                </a:solidFill>
                <a:latin typeface="Calibri"/>
                <a:cs typeface="Calibri"/>
              </a:rPr>
              <a:t> </a:t>
            </a:r>
            <a:r>
              <a:rPr sz="1600" spc="-15" dirty="0">
                <a:solidFill>
                  <a:srgbClr val="333333"/>
                </a:solidFill>
                <a:latin typeface="Calibri"/>
                <a:cs typeface="Calibri"/>
              </a:rPr>
              <a:t>(C</a:t>
            </a:r>
            <a:r>
              <a:rPr sz="1600" spc="-5" dirty="0">
                <a:solidFill>
                  <a:srgbClr val="333333"/>
                </a:solidFill>
                <a:latin typeface="Calibri"/>
                <a:cs typeface="Calibri"/>
              </a:rPr>
              <a:t>)</a:t>
            </a:r>
            <a:r>
              <a:rPr sz="1600" spc="15" dirty="0">
                <a:solidFill>
                  <a:srgbClr val="333333"/>
                </a:solidFill>
                <a:latin typeface="Calibri"/>
                <a:cs typeface="Calibri"/>
              </a:rPr>
              <a:t> </a:t>
            </a:r>
            <a:r>
              <a:rPr sz="1600" spc="-15" dirty="0">
                <a:solidFill>
                  <a:srgbClr val="333333"/>
                </a:solidFill>
                <a:latin typeface="Calibri"/>
                <a:cs typeface="Calibri"/>
              </a:rPr>
              <a:t>Fru</a:t>
            </a:r>
            <a:r>
              <a:rPr sz="1600" dirty="0">
                <a:solidFill>
                  <a:srgbClr val="333333"/>
                </a:solidFill>
                <a:latin typeface="Calibri"/>
                <a:cs typeface="Calibri"/>
              </a:rPr>
              <a:t>it</a:t>
            </a:r>
            <a:r>
              <a:rPr sz="1600" spc="-10" dirty="0">
                <a:solidFill>
                  <a:srgbClr val="333333"/>
                </a:solidFill>
                <a:latin typeface="Calibri"/>
                <a:cs typeface="Calibri"/>
              </a:rPr>
              <a:t>-c</a:t>
            </a:r>
            <a:r>
              <a:rPr sz="1600" spc="-55" dirty="0">
                <a:solidFill>
                  <a:srgbClr val="333333"/>
                </a:solidFill>
                <a:latin typeface="Calibri"/>
                <a:cs typeface="Calibri"/>
              </a:rPr>
              <a:t>r</a:t>
            </a:r>
            <a:r>
              <a:rPr sz="1600" spc="-10" dirty="0">
                <a:solidFill>
                  <a:srgbClr val="333333"/>
                </a:solidFill>
                <a:latin typeface="Calibri"/>
                <a:cs typeface="Calibri"/>
              </a:rPr>
              <a:t>ac</a:t>
            </a:r>
            <a:r>
              <a:rPr sz="1600" spc="-20" dirty="0">
                <a:solidFill>
                  <a:srgbClr val="333333"/>
                </a:solidFill>
                <a:latin typeface="Calibri"/>
                <a:cs typeface="Calibri"/>
              </a:rPr>
              <a:t>k</a:t>
            </a:r>
            <a:r>
              <a:rPr sz="1600" spc="-5" dirty="0">
                <a:solidFill>
                  <a:srgbClr val="333333"/>
                </a:solidFill>
                <a:latin typeface="Calibri"/>
                <a:cs typeface="Calibri"/>
              </a:rPr>
              <a:t>i</a:t>
            </a:r>
            <a:r>
              <a:rPr sz="1600" spc="-15" dirty="0">
                <a:solidFill>
                  <a:srgbClr val="333333"/>
                </a:solidFill>
                <a:latin typeface="Calibri"/>
                <a:cs typeface="Calibri"/>
              </a:rPr>
              <a:t>n</a:t>
            </a:r>
            <a:r>
              <a:rPr sz="1600" spc="-10" dirty="0">
                <a:solidFill>
                  <a:srgbClr val="333333"/>
                </a:solidFill>
                <a:latin typeface="Calibri"/>
                <a:cs typeface="Calibri"/>
              </a:rPr>
              <a:t>g</a:t>
            </a:r>
            <a:r>
              <a:rPr sz="1600" dirty="0">
                <a:solidFill>
                  <a:srgbClr val="333333"/>
                </a:solidFill>
                <a:latin typeface="Calibri"/>
                <a:cs typeface="Calibri"/>
              </a:rPr>
              <a:t> </a:t>
            </a:r>
            <a:r>
              <a:rPr sz="1600" spc="-5" dirty="0">
                <a:solidFill>
                  <a:srgbClr val="333333"/>
                </a:solidFill>
                <a:latin typeface="Calibri"/>
                <a:cs typeface="Calibri"/>
              </a:rPr>
              <a:t>l</a:t>
            </a:r>
            <a:r>
              <a:rPr sz="1600" spc="-25" dirty="0">
                <a:solidFill>
                  <a:srgbClr val="333333"/>
                </a:solidFill>
                <a:latin typeface="Calibri"/>
                <a:cs typeface="Calibri"/>
              </a:rPr>
              <a:t>ev</a:t>
            </a:r>
            <a:r>
              <a:rPr sz="1600" spc="-10" dirty="0">
                <a:solidFill>
                  <a:srgbClr val="333333"/>
                </a:solidFill>
                <a:latin typeface="Calibri"/>
                <a:cs typeface="Calibri"/>
              </a:rPr>
              <a:t>el</a:t>
            </a:r>
            <a:r>
              <a:rPr sz="1600" spc="-5" dirty="0">
                <a:solidFill>
                  <a:srgbClr val="333333"/>
                </a:solidFill>
                <a:latin typeface="Calibri"/>
                <a:cs typeface="Calibri"/>
              </a:rPr>
              <a:t> </a:t>
            </a:r>
            <a:r>
              <a:rPr sz="1600" spc="-10" dirty="0">
                <a:solidFill>
                  <a:srgbClr val="333333"/>
                </a:solidFill>
                <a:latin typeface="Calibri"/>
                <a:cs typeface="Calibri"/>
              </a:rPr>
              <a:t>2.</a:t>
            </a:r>
            <a:endParaRPr sz="1600">
              <a:latin typeface="Calibri"/>
              <a:cs typeface="Calibri"/>
            </a:endParaRPr>
          </a:p>
        </p:txBody>
      </p:sp>
      <p:sp>
        <p:nvSpPr>
          <p:cNvPr id="12" name="object 12"/>
          <p:cNvSpPr txBox="1"/>
          <p:nvPr/>
        </p:nvSpPr>
        <p:spPr>
          <a:xfrm>
            <a:off x="78739" y="6404483"/>
            <a:ext cx="3075305" cy="414020"/>
          </a:xfrm>
          <a:prstGeom prst="rect">
            <a:avLst/>
          </a:prstGeom>
        </p:spPr>
        <p:txBody>
          <a:bodyPr vert="horz" wrap="square" lIns="0" tIns="0" rIns="0" bIns="0" rtlCol="0">
            <a:spAutoFit/>
          </a:bodyPr>
          <a:lstStyle/>
          <a:p>
            <a:pPr marL="12700">
              <a:lnSpc>
                <a:spcPct val="100000"/>
              </a:lnSpc>
            </a:pPr>
            <a:r>
              <a:rPr sz="900" b="1" i="1" dirty="0">
                <a:solidFill>
                  <a:srgbClr val="234060"/>
                </a:solidFill>
                <a:latin typeface="Trebuchet MS"/>
                <a:cs typeface="Trebuchet MS"/>
              </a:rPr>
              <a:t>P</a:t>
            </a:r>
            <a:r>
              <a:rPr sz="900" b="1" i="1" spc="-5" dirty="0">
                <a:solidFill>
                  <a:srgbClr val="234060"/>
                </a:solidFill>
                <a:latin typeface="Trebuchet MS"/>
                <a:cs typeface="Trebuchet MS"/>
              </a:rPr>
              <a:t>roj</a:t>
            </a:r>
            <a:r>
              <a:rPr sz="900" b="1" i="1" spc="-15" dirty="0">
                <a:solidFill>
                  <a:srgbClr val="234060"/>
                </a:solidFill>
                <a:latin typeface="Trebuchet MS"/>
                <a:cs typeface="Trebuchet MS"/>
              </a:rPr>
              <a:t>e</a:t>
            </a:r>
            <a:r>
              <a:rPr sz="900" b="1" i="1" spc="-5" dirty="0">
                <a:solidFill>
                  <a:srgbClr val="234060"/>
                </a:solidFill>
                <a:latin typeface="Trebuchet MS"/>
                <a:cs typeface="Trebuchet MS"/>
              </a:rPr>
              <a:t>c</a:t>
            </a:r>
            <a:r>
              <a:rPr sz="900" b="1" i="1" dirty="0">
                <a:solidFill>
                  <a:srgbClr val="234060"/>
                </a:solidFill>
                <a:latin typeface="Trebuchet MS"/>
                <a:cs typeface="Trebuchet MS"/>
              </a:rPr>
              <a:t>t</a:t>
            </a:r>
            <a:r>
              <a:rPr sz="900" b="1" i="1" spc="5" dirty="0">
                <a:solidFill>
                  <a:srgbClr val="234060"/>
                </a:solidFill>
                <a:latin typeface="Trebuchet MS"/>
                <a:cs typeface="Trebuchet MS"/>
              </a:rPr>
              <a:t>:</a:t>
            </a:r>
            <a:r>
              <a:rPr sz="900" b="1" i="1" dirty="0">
                <a:solidFill>
                  <a:srgbClr val="234060"/>
                </a:solidFill>
                <a:latin typeface="Trebuchet MS"/>
                <a:cs typeface="Trebuchet MS"/>
              </a:rPr>
              <a:t>“SOS</a:t>
            </a:r>
            <a:r>
              <a:rPr sz="900" b="1" i="1" spc="-25" dirty="0">
                <a:solidFill>
                  <a:srgbClr val="234060"/>
                </a:solidFill>
                <a:latin typeface="Trebuchet MS"/>
                <a:cs typeface="Trebuchet MS"/>
              </a:rPr>
              <a:t> </a:t>
            </a:r>
            <a:r>
              <a:rPr sz="900" b="1" i="1" spc="-5" dirty="0">
                <a:solidFill>
                  <a:srgbClr val="234060"/>
                </a:solidFill>
                <a:latin typeface="Trebuchet MS"/>
                <a:cs typeface="Trebuchet MS"/>
              </a:rPr>
              <a:t>for </a:t>
            </a:r>
            <a:r>
              <a:rPr sz="900" b="1" i="1" spc="-10" dirty="0">
                <a:solidFill>
                  <a:srgbClr val="234060"/>
                </a:solidFill>
                <a:latin typeface="Trebuchet MS"/>
                <a:cs typeface="Trebuchet MS"/>
              </a:rPr>
              <a:t>e</a:t>
            </a:r>
            <a:r>
              <a:rPr sz="900" b="1" i="1" dirty="0">
                <a:solidFill>
                  <a:srgbClr val="234060"/>
                </a:solidFill>
                <a:latin typeface="Trebuchet MS"/>
                <a:cs typeface="Trebuchet MS"/>
              </a:rPr>
              <a:t>n</a:t>
            </a:r>
            <a:r>
              <a:rPr sz="900" b="1" i="1" spc="-10" dirty="0">
                <a:solidFill>
                  <a:srgbClr val="234060"/>
                </a:solidFill>
                <a:latin typeface="Trebuchet MS"/>
                <a:cs typeface="Trebuchet MS"/>
              </a:rPr>
              <a:t>d</a:t>
            </a:r>
            <a:r>
              <a:rPr sz="900" b="1" i="1" spc="-20" dirty="0">
                <a:solidFill>
                  <a:srgbClr val="234060"/>
                </a:solidFill>
                <a:latin typeface="Trebuchet MS"/>
                <a:cs typeface="Trebuchet MS"/>
              </a:rPr>
              <a:t>a</a:t>
            </a:r>
            <a:r>
              <a:rPr sz="900" b="1" i="1" dirty="0">
                <a:solidFill>
                  <a:srgbClr val="234060"/>
                </a:solidFill>
                <a:latin typeface="Trebuchet MS"/>
                <a:cs typeface="Trebuchet MS"/>
              </a:rPr>
              <a:t>n</a:t>
            </a:r>
            <a:r>
              <a:rPr sz="900" b="1" i="1" spc="-5" dirty="0">
                <a:solidFill>
                  <a:srgbClr val="234060"/>
                </a:solidFill>
                <a:latin typeface="Trebuchet MS"/>
                <a:cs typeface="Trebuchet MS"/>
              </a:rPr>
              <a:t>g</a:t>
            </a:r>
            <a:r>
              <a:rPr sz="900" b="1" i="1" spc="-10" dirty="0">
                <a:solidFill>
                  <a:srgbClr val="234060"/>
                </a:solidFill>
                <a:latin typeface="Trebuchet MS"/>
                <a:cs typeface="Trebuchet MS"/>
              </a:rPr>
              <a:t>e</a:t>
            </a:r>
            <a:r>
              <a:rPr sz="900" b="1" i="1" spc="-5" dirty="0">
                <a:solidFill>
                  <a:srgbClr val="234060"/>
                </a:solidFill>
                <a:latin typeface="Trebuchet MS"/>
                <a:cs typeface="Trebuchet MS"/>
              </a:rPr>
              <a:t>r</a:t>
            </a:r>
            <a:r>
              <a:rPr sz="900" b="1" i="1" spc="-10" dirty="0">
                <a:solidFill>
                  <a:srgbClr val="234060"/>
                </a:solidFill>
                <a:latin typeface="Trebuchet MS"/>
                <a:cs typeface="Trebuchet MS"/>
              </a:rPr>
              <a:t>e</a:t>
            </a:r>
            <a:r>
              <a:rPr sz="900" b="1" i="1" dirty="0">
                <a:solidFill>
                  <a:srgbClr val="234060"/>
                </a:solidFill>
                <a:latin typeface="Trebuchet MS"/>
                <a:cs typeface="Trebuchet MS"/>
              </a:rPr>
              <a:t>d</a:t>
            </a:r>
            <a:r>
              <a:rPr sz="900" b="1" i="1" spc="45" dirty="0">
                <a:solidFill>
                  <a:srgbClr val="234060"/>
                </a:solidFill>
                <a:latin typeface="Trebuchet MS"/>
                <a:cs typeface="Trebuchet MS"/>
              </a:rPr>
              <a:t> </a:t>
            </a:r>
            <a:r>
              <a:rPr sz="900" b="1" i="1" spc="-5" dirty="0">
                <a:solidFill>
                  <a:srgbClr val="234060"/>
                </a:solidFill>
                <a:latin typeface="Trebuchet MS"/>
                <a:cs typeface="Trebuchet MS"/>
              </a:rPr>
              <a:t>t</a:t>
            </a:r>
            <a:r>
              <a:rPr sz="900" b="1" i="1" dirty="0">
                <a:solidFill>
                  <a:srgbClr val="234060"/>
                </a:solidFill>
                <a:latin typeface="Trebuchet MS"/>
                <a:cs typeface="Trebuchet MS"/>
              </a:rPr>
              <a:t>r</a:t>
            </a:r>
            <a:r>
              <a:rPr sz="900" b="1" i="1" spc="-20" dirty="0">
                <a:solidFill>
                  <a:srgbClr val="234060"/>
                </a:solidFill>
                <a:latin typeface="Trebuchet MS"/>
                <a:cs typeface="Trebuchet MS"/>
              </a:rPr>
              <a:t>a</a:t>
            </a:r>
            <a:r>
              <a:rPr sz="900" b="1" i="1" spc="-10" dirty="0">
                <a:solidFill>
                  <a:srgbClr val="234060"/>
                </a:solidFill>
                <a:latin typeface="Trebuchet MS"/>
                <a:cs typeface="Trebuchet MS"/>
              </a:rPr>
              <a:t>d</a:t>
            </a:r>
            <a:r>
              <a:rPr sz="900" b="1" i="1" spc="-15" dirty="0">
                <a:solidFill>
                  <a:srgbClr val="234060"/>
                </a:solidFill>
                <a:latin typeface="Trebuchet MS"/>
                <a:cs typeface="Trebuchet MS"/>
              </a:rPr>
              <a:t>i</a:t>
            </a:r>
            <a:r>
              <a:rPr sz="900" b="1" i="1" spc="-5" dirty="0">
                <a:solidFill>
                  <a:srgbClr val="234060"/>
                </a:solidFill>
                <a:latin typeface="Trebuchet MS"/>
                <a:cs typeface="Trebuchet MS"/>
              </a:rPr>
              <a:t>t</a:t>
            </a:r>
            <a:r>
              <a:rPr sz="900" b="1" i="1" spc="-10" dirty="0">
                <a:solidFill>
                  <a:srgbClr val="234060"/>
                </a:solidFill>
                <a:latin typeface="Trebuchet MS"/>
                <a:cs typeface="Trebuchet MS"/>
              </a:rPr>
              <a:t>i</a:t>
            </a:r>
            <a:r>
              <a:rPr sz="900" b="1" i="1" spc="-5" dirty="0">
                <a:solidFill>
                  <a:srgbClr val="234060"/>
                </a:solidFill>
                <a:latin typeface="Trebuchet MS"/>
                <a:cs typeface="Trebuchet MS"/>
              </a:rPr>
              <a:t>on</a:t>
            </a:r>
            <a:r>
              <a:rPr sz="900" b="1" i="1" spc="-20" dirty="0">
                <a:solidFill>
                  <a:srgbClr val="234060"/>
                </a:solidFill>
                <a:latin typeface="Trebuchet MS"/>
                <a:cs typeface="Trebuchet MS"/>
              </a:rPr>
              <a:t>a</a:t>
            </a:r>
            <a:r>
              <a:rPr sz="900" b="1" i="1" spc="-5" dirty="0">
                <a:solidFill>
                  <a:srgbClr val="234060"/>
                </a:solidFill>
                <a:latin typeface="Trebuchet MS"/>
                <a:cs typeface="Trebuchet MS"/>
              </a:rPr>
              <a:t>l</a:t>
            </a:r>
            <a:r>
              <a:rPr sz="900" b="1" i="1" spc="50" dirty="0">
                <a:solidFill>
                  <a:srgbClr val="234060"/>
                </a:solidFill>
                <a:latin typeface="Trebuchet MS"/>
                <a:cs typeface="Trebuchet MS"/>
              </a:rPr>
              <a:t> </a:t>
            </a:r>
            <a:r>
              <a:rPr sz="900" b="1" i="1" spc="-5" dirty="0">
                <a:solidFill>
                  <a:srgbClr val="234060"/>
                </a:solidFill>
                <a:latin typeface="Trebuchet MS"/>
                <a:cs typeface="Trebuchet MS"/>
              </a:rPr>
              <a:t>v</a:t>
            </a:r>
            <a:r>
              <a:rPr sz="900" b="1" i="1" spc="-15" dirty="0">
                <a:solidFill>
                  <a:srgbClr val="234060"/>
                </a:solidFill>
                <a:latin typeface="Trebuchet MS"/>
                <a:cs typeface="Trebuchet MS"/>
              </a:rPr>
              <a:t>i</a:t>
            </a:r>
            <a:r>
              <a:rPr sz="900" b="1" i="1" spc="-5" dirty="0">
                <a:solidFill>
                  <a:srgbClr val="234060"/>
                </a:solidFill>
                <a:latin typeface="Trebuchet MS"/>
                <a:cs typeface="Trebuchet MS"/>
              </a:rPr>
              <a:t>ne</a:t>
            </a:r>
            <a:r>
              <a:rPr sz="900" b="1" i="1" spc="20" dirty="0">
                <a:solidFill>
                  <a:srgbClr val="234060"/>
                </a:solidFill>
                <a:latin typeface="Trebuchet MS"/>
                <a:cs typeface="Trebuchet MS"/>
              </a:rPr>
              <a:t> </a:t>
            </a:r>
            <a:r>
              <a:rPr sz="900" b="1" i="1" spc="-5" dirty="0">
                <a:solidFill>
                  <a:srgbClr val="234060"/>
                </a:solidFill>
                <a:latin typeface="Trebuchet MS"/>
                <a:cs typeface="Trebuchet MS"/>
              </a:rPr>
              <a:t>v</a:t>
            </a:r>
            <a:r>
              <a:rPr sz="900" b="1" i="1" spc="-10" dirty="0">
                <a:solidFill>
                  <a:srgbClr val="234060"/>
                </a:solidFill>
                <a:latin typeface="Trebuchet MS"/>
                <a:cs typeface="Trebuchet MS"/>
              </a:rPr>
              <a:t>a</a:t>
            </a:r>
            <a:r>
              <a:rPr sz="900" b="1" i="1" dirty="0">
                <a:solidFill>
                  <a:srgbClr val="234060"/>
                </a:solidFill>
                <a:latin typeface="Trebuchet MS"/>
                <a:cs typeface="Trebuchet MS"/>
              </a:rPr>
              <a:t>r</a:t>
            </a:r>
            <a:r>
              <a:rPr sz="900" b="1" i="1" spc="-10" dirty="0">
                <a:solidFill>
                  <a:srgbClr val="234060"/>
                </a:solidFill>
                <a:latin typeface="Trebuchet MS"/>
                <a:cs typeface="Trebuchet MS"/>
              </a:rPr>
              <a:t>i</a:t>
            </a:r>
            <a:r>
              <a:rPr sz="900" b="1" i="1" spc="-5" dirty="0">
                <a:solidFill>
                  <a:srgbClr val="234060"/>
                </a:solidFill>
                <a:latin typeface="Trebuchet MS"/>
                <a:cs typeface="Trebuchet MS"/>
              </a:rPr>
              <a:t>e</a:t>
            </a:r>
            <a:r>
              <a:rPr sz="900" b="1" i="1" dirty="0">
                <a:solidFill>
                  <a:srgbClr val="234060"/>
                </a:solidFill>
                <a:latin typeface="Trebuchet MS"/>
                <a:cs typeface="Trebuchet MS"/>
              </a:rPr>
              <a:t>t</a:t>
            </a:r>
            <a:r>
              <a:rPr sz="900" b="1" i="1" spc="-5" dirty="0">
                <a:solidFill>
                  <a:srgbClr val="234060"/>
                </a:solidFill>
                <a:latin typeface="Trebuchet MS"/>
                <a:cs typeface="Trebuchet MS"/>
              </a:rPr>
              <a:t>ie</a:t>
            </a:r>
            <a:r>
              <a:rPr sz="900" b="1" i="1" spc="-10" dirty="0">
                <a:solidFill>
                  <a:srgbClr val="234060"/>
                </a:solidFill>
                <a:latin typeface="Trebuchet MS"/>
                <a:cs typeface="Trebuchet MS"/>
              </a:rPr>
              <a:t>s</a:t>
            </a:r>
            <a:r>
              <a:rPr sz="900" b="1" i="1" dirty="0">
                <a:solidFill>
                  <a:srgbClr val="234060"/>
                </a:solidFill>
                <a:latin typeface="Trebuchet MS"/>
                <a:cs typeface="Trebuchet MS"/>
              </a:rPr>
              <a:t>”</a:t>
            </a:r>
            <a:endParaRPr sz="900">
              <a:latin typeface="Trebuchet MS"/>
              <a:cs typeface="Trebuchet MS"/>
            </a:endParaRPr>
          </a:p>
          <a:p>
            <a:pPr marL="12700">
              <a:lnSpc>
                <a:spcPct val="100000"/>
              </a:lnSpc>
            </a:pPr>
            <a:r>
              <a:rPr sz="900" b="1" i="1" spc="-5" dirty="0">
                <a:solidFill>
                  <a:srgbClr val="234060"/>
                </a:solidFill>
                <a:latin typeface="Trebuchet MS"/>
                <a:cs typeface="Trebuchet MS"/>
              </a:rPr>
              <a:t>Ac</a:t>
            </a:r>
            <a:r>
              <a:rPr sz="900" b="1" i="1" spc="-15" dirty="0">
                <a:solidFill>
                  <a:srgbClr val="234060"/>
                </a:solidFill>
                <a:latin typeface="Trebuchet MS"/>
                <a:cs typeface="Trebuchet MS"/>
              </a:rPr>
              <a:t>r</a:t>
            </a:r>
            <a:r>
              <a:rPr sz="900" b="1" i="1" spc="-5" dirty="0">
                <a:solidFill>
                  <a:srgbClr val="234060"/>
                </a:solidFill>
                <a:latin typeface="Trebuchet MS"/>
                <a:cs typeface="Trebuchet MS"/>
              </a:rPr>
              <a:t>on</a:t>
            </a:r>
            <a:r>
              <a:rPr sz="900" b="1" i="1" spc="-15" dirty="0">
                <a:solidFill>
                  <a:srgbClr val="234060"/>
                </a:solidFill>
                <a:latin typeface="Trebuchet MS"/>
                <a:cs typeface="Trebuchet MS"/>
              </a:rPr>
              <a:t>y</a:t>
            </a:r>
            <a:r>
              <a:rPr sz="900" b="1" i="1" spc="-5" dirty="0">
                <a:solidFill>
                  <a:srgbClr val="234060"/>
                </a:solidFill>
                <a:latin typeface="Trebuchet MS"/>
                <a:cs typeface="Trebuchet MS"/>
              </a:rPr>
              <a:t>m</a:t>
            </a:r>
            <a:r>
              <a:rPr sz="900" b="1" i="1" dirty="0">
                <a:solidFill>
                  <a:srgbClr val="234060"/>
                </a:solidFill>
                <a:latin typeface="Trebuchet MS"/>
                <a:cs typeface="Trebuchet MS"/>
              </a:rPr>
              <a:t>:</a:t>
            </a:r>
            <a:r>
              <a:rPr sz="900" b="1" i="1" spc="10" dirty="0">
                <a:solidFill>
                  <a:srgbClr val="234060"/>
                </a:solidFill>
                <a:latin typeface="Trebuchet MS"/>
                <a:cs typeface="Trebuchet MS"/>
              </a:rPr>
              <a:t> </a:t>
            </a:r>
            <a:r>
              <a:rPr sz="900" b="1" i="1" dirty="0">
                <a:solidFill>
                  <a:srgbClr val="234060"/>
                </a:solidFill>
                <a:latin typeface="Trebuchet MS"/>
                <a:cs typeface="Trebuchet MS"/>
              </a:rPr>
              <a:t>“</a:t>
            </a:r>
            <a:r>
              <a:rPr sz="900" b="1" i="1" spc="-5" dirty="0">
                <a:solidFill>
                  <a:srgbClr val="234060"/>
                </a:solidFill>
                <a:latin typeface="Trebuchet MS"/>
                <a:cs typeface="Trebuchet MS"/>
              </a:rPr>
              <a:t>V</a:t>
            </a:r>
            <a:r>
              <a:rPr sz="900" b="1" i="1" spc="-15" dirty="0">
                <a:solidFill>
                  <a:srgbClr val="234060"/>
                </a:solidFill>
                <a:latin typeface="Trebuchet MS"/>
                <a:cs typeface="Trebuchet MS"/>
              </a:rPr>
              <a:t>i</a:t>
            </a:r>
            <a:r>
              <a:rPr sz="900" b="1" i="1" spc="-5" dirty="0">
                <a:solidFill>
                  <a:srgbClr val="234060"/>
                </a:solidFill>
                <a:latin typeface="Trebuchet MS"/>
                <a:cs typeface="Trebuchet MS"/>
              </a:rPr>
              <a:t>n</a:t>
            </a:r>
            <a:r>
              <a:rPr sz="900" b="1" i="1" spc="-15" dirty="0">
                <a:solidFill>
                  <a:srgbClr val="234060"/>
                </a:solidFill>
                <a:latin typeface="Trebuchet MS"/>
                <a:cs typeface="Trebuchet MS"/>
              </a:rPr>
              <a:t>e</a:t>
            </a:r>
            <a:r>
              <a:rPr sz="900" b="1" i="1" dirty="0">
                <a:solidFill>
                  <a:srgbClr val="234060"/>
                </a:solidFill>
                <a:latin typeface="Trebuchet MS"/>
                <a:cs typeface="Trebuchet MS"/>
              </a:rPr>
              <a:t>SO</a:t>
            </a:r>
            <a:r>
              <a:rPr sz="900" b="1" i="1" spc="5" dirty="0">
                <a:solidFill>
                  <a:srgbClr val="234060"/>
                </a:solidFill>
                <a:latin typeface="Trebuchet MS"/>
                <a:cs typeface="Trebuchet MS"/>
              </a:rPr>
              <a:t>S</a:t>
            </a:r>
            <a:r>
              <a:rPr sz="900" b="1" i="1" dirty="0">
                <a:solidFill>
                  <a:srgbClr val="234060"/>
                </a:solidFill>
                <a:latin typeface="Trebuchet MS"/>
                <a:cs typeface="Trebuchet MS"/>
              </a:rPr>
              <a:t>”</a:t>
            </a:r>
            <a:endParaRPr sz="900">
              <a:latin typeface="Trebuchet MS"/>
              <a:cs typeface="Trebuchet MS"/>
            </a:endParaRPr>
          </a:p>
          <a:p>
            <a:pPr marL="12700">
              <a:lnSpc>
                <a:spcPct val="100000"/>
              </a:lnSpc>
            </a:pPr>
            <a:r>
              <a:rPr sz="900" b="1" i="1" dirty="0">
                <a:solidFill>
                  <a:srgbClr val="234060"/>
                </a:solidFill>
                <a:latin typeface="Trebuchet MS"/>
                <a:cs typeface="Trebuchet MS"/>
              </a:rPr>
              <a:t>P</a:t>
            </a:r>
            <a:r>
              <a:rPr sz="900" b="1" i="1" spc="-5" dirty="0">
                <a:solidFill>
                  <a:srgbClr val="234060"/>
                </a:solidFill>
                <a:latin typeface="Trebuchet MS"/>
                <a:cs typeface="Trebuchet MS"/>
              </a:rPr>
              <a:t>roj</a:t>
            </a:r>
            <a:r>
              <a:rPr sz="900" b="1" i="1" spc="-15" dirty="0">
                <a:solidFill>
                  <a:srgbClr val="234060"/>
                </a:solidFill>
                <a:latin typeface="Trebuchet MS"/>
                <a:cs typeface="Trebuchet MS"/>
              </a:rPr>
              <a:t>e</a:t>
            </a:r>
            <a:r>
              <a:rPr sz="900" b="1" i="1" spc="-5" dirty="0">
                <a:solidFill>
                  <a:srgbClr val="234060"/>
                </a:solidFill>
                <a:latin typeface="Trebuchet MS"/>
                <a:cs typeface="Trebuchet MS"/>
              </a:rPr>
              <a:t>ct</a:t>
            </a:r>
            <a:r>
              <a:rPr sz="900" b="1" i="1" spc="10" dirty="0">
                <a:solidFill>
                  <a:srgbClr val="234060"/>
                </a:solidFill>
                <a:latin typeface="Trebuchet MS"/>
                <a:cs typeface="Trebuchet MS"/>
              </a:rPr>
              <a:t> </a:t>
            </a:r>
            <a:r>
              <a:rPr sz="900" b="1" i="1" spc="-5" dirty="0">
                <a:solidFill>
                  <a:srgbClr val="234060"/>
                </a:solidFill>
                <a:latin typeface="Trebuchet MS"/>
                <a:cs typeface="Trebuchet MS"/>
              </a:rPr>
              <a:t>N</a:t>
            </a:r>
            <a:r>
              <a:rPr sz="900" b="1" i="1" spc="-20" dirty="0">
                <a:solidFill>
                  <a:srgbClr val="234060"/>
                </a:solidFill>
                <a:latin typeface="Trebuchet MS"/>
                <a:cs typeface="Trebuchet MS"/>
              </a:rPr>
              <a:t>o</a:t>
            </a:r>
            <a:r>
              <a:rPr sz="900" b="1" i="1" dirty="0">
                <a:solidFill>
                  <a:srgbClr val="234060"/>
                </a:solidFill>
                <a:latin typeface="Trebuchet MS"/>
                <a:cs typeface="Trebuchet MS"/>
              </a:rPr>
              <a:t>.</a:t>
            </a:r>
            <a:r>
              <a:rPr sz="900" b="1" i="1" spc="10" dirty="0">
                <a:solidFill>
                  <a:srgbClr val="234060"/>
                </a:solidFill>
                <a:latin typeface="Trebuchet MS"/>
                <a:cs typeface="Trebuchet MS"/>
              </a:rPr>
              <a:t> </a:t>
            </a:r>
            <a:r>
              <a:rPr sz="900" b="1" i="1" spc="-10" dirty="0">
                <a:solidFill>
                  <a:srgbClr val="234060"/>
                </a:solidFill>
                <a:latin typeface="Trebuchet MS"/>
                <a:cs typeface="Trebuchet MS"/>
              </a:rPr>
              <a:t>1</a:t>
            </a:r>
            <a:r>
              <a:rPr sz="900" b="1" i="1" spc="-25" dirty="0">
                <a:solidFill>
                  <a:srgbClr val="234060"/>
                </a:solidFill>
                <a:latin typeface="Trebuchet MS"/>
                <a:cs typeface="Trebuchet MS"/>
              </a:rPr>
              <a:t>8</a:t>
            </a:r>
            <a:r>
              <a:rPr sz="900" b="1" i="1" spc="-10" dirty="0">
                <a:solidFill>
                  <a:srgbClr val="234060"/>
                </a:solidFill>
                <a:latin typeface="Trebuchet MS"/>
                <a:cs typeface="Trebuchet MS"/>
              </a:rPr>
              <a:t>29</a:t>
            </a:r>
            <a:endParaRPr sz="900">
              <a:latin typeface="Trebuchet MS"/>
              <a:cs typeface="Trebuchet MS"/>
            </a:endParaRPr>
          </a:p>
        </p:txBody>
      </p:sp>
      <p:sp>
        <p:nvSpPr>
          <p:cNvPr id="13" name="object 13"/>
          <p:cNvSpPr txBox="1"/>
          <p:nvPr/>
        </p:nvSpPr>
        <p:spPr>
          <a:xfrm>
            <a:off x="9868661" y="6404483"/>
            <a:ext cx="2245360" cy="414020"/>
          </a:xfrm>
          <a:prstGeom prst="rect">
            <a:avLst/>
          </a:prstGeom>
        </p:spPr>
        <p:txBody>
          <a:bodyPr vert="horz" wrap="square" lIns="0" tIns="0" rIns="0" bIns="0" rtlCol="0">
            <a:spAutoFit/>
          </a:bodyPr>
          <a:lstStyle/>
          <a:p>
            <a:pPr marL="12700" marR="5080" indent="482600">
              <a:lnSpc>
                <a:spcPct val="100000"/>
              </a:lnSpc>
            </a:pPr>
            <a:r>
              <a:rPr sz="900" i="1" spc="-5" dirty="0">
                <a:solidFill>
                  <a:srgbClr val="003366"/>
                </a:solidFill>
                <a:latin typeface="Trebuchet MS"/>
                <a:cs typeface="Trebuchet MS"/>
              </a:rPr>
              <a:t>“</a:t>
            </a:r>
            <a:r>
              <a:rPr sz="900" i="1" dirty="0">
                <a:solidFill>
                  <a:srgbClr val="003366"/>
                </a:solidFill>
                <a:latin typeface="Trebuchet MS"/>
                <a:cs typeface="Trebuchet MS"/>
              </a:rPr>
              <a:t>St</a:t>
            </a:r>
            <a:r>
              <a:rPr sz="900" i="1" spc="-5" dirty="0">
                <a:solidFill>
                  <a:srgbClr val="003366"/>
                </a:solidFill>
                <a:latin typeface="Trebuchet MS"/>
                <a:cs typeface="Trebuchet MS"/>
              </a:rPr>
              <a:t>e</a:t>
            </a:r>
            <a:r>
              <a:rPr sz="900" i="1" dirty="0">
                <a:solidFill>
                  <a:srgbClr val="003366"/>
                </a:solidFill>
                <a:latin typeface="Trebuchet MS"/>
                <a:cs typeface="Trebuchet MS"/>
              </a:rPr>
              <a:t>f</a:t>
            </a:r>
            <a:r>
              <a:rPr sz="900" i="1" spc="-10" dirty="0">
                <a:solidFill>
                  <a:srgbClr val="003366"/>
                </a:solidFill>
                <a:latin typeface="Trebuchet MS"/>
                <a:cs typeface="Trebuchet MS"/>
              </a:rPr>
              <a:t>a</a:t>
            </a:r>
            <a:r>
              <a:rPr sz="900" i="1" dirty="0">
                <a:solidFill>
                  <a:srgbClr val="003366"/>
                </a:solidFill>
                <a:latin typeface="Trebuchet MS"/>
                <a:cs typeface="Trebuchet MS"/>
              </a:rPr>
              <a:t>n</a:t>
            </a:r>
            <a:r>
              <a:rPr sz="900" i="1" spc="15" dirty="0">
                <a:solidFill>
                  <a:srgbClr val="003366"/>
                </a:solidFill>
                <a:latin typeface="Trebuchet MS"/>
                <a:cs typeface="Trebuchet MS"/>
              </a:rPr>
              <a:t> </a:t>
            </a:r>
            <a:r>
              <a:rPr sz="900" i="1" spc="-5" dirty="0">
                <a:solidFill>
                  <a:srgbClr val="003366"/>
                </a:solidFill>
                <a:latin typeface="Trebuchet MS"/>
                <a:cs typeface="Trebuchet MS"/>
              </a:rPr>
              <a:t>Stam</a:t>
            </a:r>
            <a:r>
              <a:rPr sz="900" i="1" dirty="0">
                <a:solidFill>
                  <a:srgbClr val="003366"/>
                </a:solidFill>
                <a:latin typeface="Trebuchet MS"/>
                <a:cs typeface="Trebuchet MS"/>
              </a:rPr>
              <a:t>b</a:t>
            </a:r>
            <a:r>
              <a:rPr sz="900" i="1" spc="-10" dirty="0">
                <a:solidFill>
                  <a:srgbClr val="003366"/>
                </a:solidFill>
                <a:latin typeface="Trebuchet MS"/>
                <a:cs typeface="Trebuchet MS"/>
              </a:rPr>
              <a:t>olo</a:t>
            </a:r>
            <a:r>
              <a:rPr sz="900" i="1" dirty="0">
                <a:solidFill>
                  <a:srgbClr val="003366"/>
                </a:solidFill>
                <a:latin typeface="Trebuchet MS"/>
                <a:cs typeface="Trebuchet MS"/>
              </a:rPr>
              <a:t>v”</a:t>
            </a:r>
            <a:r>
              <a:rPr sz="900" i="1" spc="10" dirty="0">
                <a:solidFill>
                  <a:srgbClr val="003366"/>
                </a:solidFill>
                <a:latin typeface="Trebuchet MS"/>
                <a:cs typeface="Trebuchet MS"/>
              </a:rPr>
              <a:t> </a:t>
            </a:r>
            <a:r>
              <a:rPr sz="900" i="1" spc="-10" dirty="0">
                <a:solidFill>
                  <a:srgbClr val="003366"/>
                </a:solidFill>
                <a:latin typeface="Trebuchet MS"/>
                <a:cs typeface="Trebuchet MS"/>
              </a:rPr>
              <a:t>s</a:t>
            </a:r>
            <a:r>
              <a:rPr sz="900" i="1" dirty="0">
                <a:solidFill>
                  <a:srgbClr val="003366"/>
                </a:solidFill>
                <a:latin typeface="Trebuchet MS"/>
                <a:cs typeface="Trebuchet MS"/>
              </a:rPr>
              <a:t>t</a:t>
            </a:r>
            <a:r>
              <a:rPr sz="900" i="1" spc="-10" dirty="0">
                <a:solidFill>
                  <a:srgbClr val="003366"/>
                </a:solidFill>
                <a:latin typeface="Trebuchet MS"/>
                <a:cs typeface="Trebuchet MS"/>
              </a:rPr>
              <a:t>r</a:t>
            </a:r>
            <a:r>
              <a:rPr sz="900" i="1" dirty="0">
                <a:solidFill>
                  <a:srgbClr val="003366"/>
                </a:solidFill>
                <a:latin typeface="Trebuchet MS"/>
                <a:cs typeface="Trebuchet MS"/>
              </a:rPr>
              <a:t>.</a:t>
            </a:r>
            <a:r>
              <a:rPr sz="900" i="1" spc="-5" dirty="0">
                <a:solidFill>
                  <a:srgbClr val="003366"/>
                </a:solidFill>
                <a:latin typeface="Trebuchet MS"/>
                <a:cs typeface="Trebuchet MS"/>
              </a:rPr>
              <a:t> </a:t>
            </a:r>
            <a:r>
              <a:rPr sz="900" i="1" dirty="0">
                <a:solidFill>
                  <a:srgbClr val="003366"/>
                </a:solidFill>
                <a:latin typeface="Trebuchet MS"/>
                <a:cs typeface="Trebuchet MS"/>
              </a:rPr>
              <a:t>№</a:t>
            </a:r>
            <a:r>
              <a:rPr sz="900" i="1" spc="-5" dirty="0">
                <a:solidFill>
                  <a:srgbClr val="003366"/>
                </a:solidFill>
                <a:latin typeface="Trebuchet MS"/>
                <a:cs typeface="Trebuchet MS"/>
              </a:rPr>
              <a:t>1</a:t>
            </a:r>
            <a:r>
              <a:rPr sz="900" i="1" dirty="0">
                <a:solidFill>
                  <a:srgbClr val="003366"/>
                </a:solidFill>
                <a:latin typeface="Trebuchet MS"/>
                <a:cs typeface="Trebuchet MS"/>
              </a:rPr>
              <a:t>,</a:t>
            </a:r>
            <a:r>
              <a:rPr sz="900" i="1" spc="-5" dirty="0">
                <a:solidFill>
                  <a:srgbClr val="003366"/>
                </a:solidFill>
                <a:latin typeface="Trebuchet MS"/>
                <a:cs typeface="Trebuchet MS"/>
              </a:rPr>
              <a:t> fl</a:t>
            </a:r>
            <a:r>
              <a:rPr sz="900" i="1" dirty="0">
                <a:solidFill>
                  <a:srgbClr val="003366"/>
                </a:solidFill>
                <a:latin typeface="Trebuchet MS"/>
                <a:cs typeface="Trebuchet MS"/>
              </a:rPr>
              <a:t>.</a:t>
            </a:r>
            <a:r>
              <a:rPr sz="900" i="1" spc="10" dirty="0">
                <a:solidFill>
                  <a:srgbClr val="003366"/>
                </a:solidFill>
                <a:latin typeface="Trebuchet MS"/>
                <a:cs typeface="Trebuchet MS"/>
              </a:rPr>
              <a:t> </a:t>
            </a:r>
            <a:r>
              <a:rPr sz="900" i="1" dirty="0">
                <a:solidFill>
                  <a:srgbClr val="003366"/>
                </a:solidFill>
                <a:latin typeface="Trebuchet MS"/>
                <a:cs typeface="Trebuchet MS"/>
              </a:rPr>
              <a:t>2 </a:t>
            </a:r>
            <a:r>
              <a:rPr sz="900" i="1" dirty="0">
                <a:solidFill>
                  <a:srgbClr val="234060"/>
                </a:solidFill>
                <a:latin typeface="Trebuchet MS"/>
                <a:cs typeface="Trebuchet MS"/>
              </a:rPr>
              <a:t>t</a:t>
            </a:r>
            <a:r>
              <a:rPr sz="900" i="1" spc="-5" dirty="0">
                <a:solidFill>
                  <a:srgbClr val="234060"/>
                </a:solidFill>
                <a:latin typeface="Trebuchet MS"/>
                <a:cs typeface="Trebuchet MS"/>
              </a:rPr>
              <a:t>e</a:t>
            </a:r>
            <a:r>
              <a:rPr sz="900" i="1" dirty="0">
                <a:solidFill>
                  <a:srgbClr val="234060"/>
                </a:solidFill>
                <a:latin typeface="Trebuchet MS"/>
                <a:cs typeface="Trebuchet MS"/>
              </a:rPr>
              <a:t>l.</a:t>
            </a:r>
            <a:r>
              <a:rPr sz="900" i="1" spc="-5" dirty="0">
                <a:solidFill>
                  <a:srgbClr val="234060"/>
                </a:solidFill>
                <a:latin typeface="Trebuchet MS"/>
                <a:cs typeface="Trebuchet MS"/>
              </a:rPr>
              <a:t> +35</a:t>
            </a:r>
            <a:r>
              <a:rPr sz="900" i="1" dirty="0">
                <a:solidFill>
                  <a:srgbClr val="234060"/>
                </a:solidFill>
                <a:latin typeface="Trebuchet MS"/>
                <a:cs typeface="Trebuchet MS"/>
              </a:rPr>
              <a:t>9</a:t>
            </a:r>
            <a:r>
              <a:rPr sz="900" i="1" spc="25" dirty="0">
                <a:solidFill>
                  <a:srgbClr val="234060"/>
                </a:solidFill>
                <a:latin typeface="Trebuchet MS"/>
                <a:cs typeface="Trebuchet MS"/>
              </a:rPr>
              <a:t> </a:t>
            </a:r>
            <a:r>
              <a:rPr sz="900" i="1" spc="-5" dirty="0">
                <a:solidFill>
                  <a:srgbClr val="234060"/>
                </a:solidFill>
                <a:latin typeface="Trebuchet MS"/>
                <a:cs typeface="Trebuchet MS"/>
              </a:rPr>
              <a:t>89</a:t>
            </a:r>
            <a:r>
              <a:rPr sz="900" i="1" dirty="0">
                <a:solidFill>
                  <a:srgbClr val="234060"/>
                </a:solidFill>
                <a:latin typeface="Trebuchet MS"/>
                <a:cs typeface="Trebuchet MS"/>
              </a:rPr>
              <a:t>6</a:t>
            </a:r>
            <a:r>
              <a:rPr sz="900" i="1" spc="25" dirty="0">
                <a:solidFill>
                  <a:srgbClr val="234060"/>
                </a:solidFill>
                <a:latin typeface="Trebuchet MS"/>
                <a:cs typeface="Trebuchet MS"/>
              </a:rPr>
              <a:t> </a:t>
            </a:r>
            <a:r>
              <a:rPr sz="900" i="1" spc="-5" dirty="0">
                <a:solidFill>
                  <a:srgbClr val="234060"/>
                </a:solidFill>
                <a:latin typeface="Trebuchet MS"/>
                <a:cs typeface="Trebuchet MS"/>
              </a:rPr>
              <a:t>0</a:t>
            </a:r>
            <a:r>
              <a:rPr sz="900" i="1" dirty="0">
                <a:solidFill>
                  <a:srgbClr val="234060"/>
                </a:solidFill>
                <a:latin typeface="Trebuchet MS"/>
                <a:cs typeface="Trebuchet MS"/>
              </a:rPr>
              <a:t>4</a:t>
            </a:r>
            <a:r>
              <a:rPr sz="900" i="1" spc="10" dirty="0">
                <a:solidFill>
                  <a:srgbClr val="234060"/>
                </a:solidFill>
                <a:latin typeface="Trebuchet MS"/>
                <a:cs typeface="Trebuchet MS"/>
              </a:rPr>
              <a:t> </a:t>
            </a:r>
            <a:r>
              <a:rPr sz="900" i="1" spc="-5" dirty="0">
                <a:solidFill>
                  <a:srgbClr val="234060"/>
                </a:solidFill>
                <a:latin typeface="Trebuchet MS"/>
                <a:cs typeface="Trebuchet MS"/>
              </a:rPr>
              <a:t>0</a:t>
            </a:r>
            <a:r>
              <a:rPr sz="900" i="1" dirty="0">
                <a:solidFill>
                  <a:srgbClr val="234060"/>
                </a:solidFill>
                <a:latin typeface="Trebuchet MS"/>
                <a:cs typeface="Trebuchet MS"/>
              </a:rPr>
              <a:t>9</a:t>
            </a:r>
            <a:r>
              <a:rPr sz="900" i="1" spc="10" dirty="0">
                <a:solidFill>
                  <a:srgbClr val="234060"/>
                </a:solidFill>
                <a:latin typeface="Trebuchet MS"/>
                <a:cs typeface="Trebuchet MS"/>
              </a:rPr>
              <a:t> </a:t>
            </a:r>
            <a:r>
              <a:rPr sz="900" i="1" spc="-5" dirty="0">
                <a:solidFill>
                  <a:srgbClr val="234060"/>
                </a:solidFill>
                <a:latin typeface="Trebuchet MS"/>
                <a:cs typeface="Trebuchet MS"/>
              </a:rPr>
              <a:t>0</a:t>
            </a:r>
            <a:r>
              <a:rPr sz="900" i="1" dirty="0">
                <a:solidFill>
                  <a:srgbClr val="234060"/>
                </a:solidFill>
                <a:latin typeface="Trebuchet MS"/>
                <a:cs typeface="Trebuchet MS"/>
              </a:rPr>
              <a:t>3</a:t>
            </a:r>
            <a:r>
              <a:rPr sz="900" i="1" spc="10" dirty="0">
                <a:solidFill>
                  <a:srgbClr val="234060"/>
                </a:solidFill>
                <a:latin typeface="Trebuchet MS"/>
                <a:cs typeface="Trebuchet MS"/>
              </a:rPr>
              <a:t> </a:t>
            </a:r>
            <a:r>
              <a:rPr sz="900" i="1" spc="-5" dirty="0">
                <a:solidFill>
                  <a:srgbClr val="234060"/>
                </a:solidFill>
                <a:latin typeface="Trebuchet MS"/>
                <a:cs typeface="Trebuchet MS"/>
              </a:rPr>
              <a:t>/</a:t>
            </a:r>
            <a:r>
              <a:rPr sz="900" i="1" dirty="0">
                <a:solidFill>
                  <a:srgbClr val="234060"/>
                </a:solidFill>
                <a:latin typeface="Trebuchet MS"/>
                <a:cs typeface="Trebuchet MS"/>
              </a:rPr>
              <a:t>+</a:t>
            </a:r>
            <a:r>
              <a:rPr sz="900" i="1" spc="10" dirty="0">
                <a:solidFill>
                  <a:srgbClr val="234060"/>
                </a:solidFill>
                <a:latin typeface="Trebuchet MS"/>
                <a:cs typeface="Trebuchet MS"/>
              </a:rPr>
              <a:t> </a:t>
            </a:r>
            <a:r>
              <a:rPr sz="900" i="1" spc="-5" dirty="0">
                <a:solidFill>
                  <a:srgbClr val="234060"/>
                </a:solidFill>
                <a:latin typeface="Trebuchet MS"/>
                <a:cs typeface="Trebuchet MS"/>
              </a:rPr>
              <a:t>35</a:t>
            </a:r>
            <a:r>
              <a:rPr sz="900" i="1" dirty="0">
                <a:solidFill>
                  <a:srgbClr val="234060"/>
                </a:solidFill>
                <a:latin typeface="Trebuchet MS"/>
                <a:cs typeface="Trebuchet MS"/>
              </a:rPr>
              <a:t>9</a:t>
            </a:r>
            <a:r>
              <a:rPr sz="900" i="1" spc="25" dirty="0">
                <a:solidFill>
                  <a:srgbClr val="234060"/>
                </a:solidFill>
                <a:latin typeface="Trebuchet MS"/>
                <a:cs typeface="Trebuchet MS"/>
              </a:rPr>
              <a:t> </a:t>
            </a:r>
            <a:r>
              <a:rPr sz="900" i="1" spc="-5" dirty="0">
                <a:solidFill>
                  <a:srgbClr val="234060"/>
                </a:solidFill>
                <a:latin typeface="Trebuchet MS"/>
                <a:cs typeface="Trebuchet MS"/>
              </a:rPr>
              <a:t>87</a:t>
            </a:r>
            <a:r>
              <a:rPr sz="900" i="1" dirty="0">
                <a:solidFill>
                  <a:srgbClr val="234060"/>
                </a:solidFill>
                <a:latin typeface="Trebuchet MS"/>
                <a:cs typeface="Trebuchet MS"/>
              </a:rPr>
              <a:t>6</a:t>
            </a:r>
            <a:r>
              <a:rPr sz="900" i="1" spc="10" dirty="0">
                <a:solidFill>
                  <a:srgbClr val="234060"/>
                </a:solidFill>
                <a:latin typeface="Trebuchet MS"/>
                <a:cs typeface="Trebuchet MS"/>
              </a:rPr>
              <a:t> </a:t>
            </a:r>
            <a:r>
              <a:rPr sz="900" i="1" spc="-5" dirty="0">
                <a:solidFill>
                  <a:srgbClr val="234060"/>
                </a:solidFill>
                <a:latin typeface="Trebuchet MS"/>
                <a:cs typeface="Trebuchet MS"/>
              </a:rPr>
              <a:t>7</a:t>
            </a:r>
            <a:r>
              <a:rPr sz="900" i="1" dirty="0">
                <a:solidFill>
                  <a:srgbClr val="234060"/>
                </a:solidFill>
                <a:latin typeface="Trebuchet MS"/>
                <a:cs typeface="Trebuchet MS"/>
              </a:rPr>
              <a:t>1</a:t>
            </a:r>
            <a:r>
              <a:rPr sz="900" i="1" spc="15" dirty="0">
                <a:solidFill>
                  <a:srgbClr val="234060"/>
                </a:solidFill>
                <a:latin typeface="Trebuchet MS"/>
                <a:cs typeface="Trebuchet MS"/>
              </a:rPr>
              <a:t> </a:t>
            </a:r>
            <a:r>
              <a:rPr sz="900" i="1" spc="-5" dirty="0">
                <a:solidFill>
                  <a:srgbClr val="234060"/>
                </a:solidFill>
                <a:latin typeface="Trebuchet MS"/>
                <a:cs typeface="Trebuchet MS"/>
              </a:rPr>
              <a:t>2</a:t>
            </a:r>
            <a:r>
              <a:rPr sz="900" i="1" dirty="0">
                <a:solidFill>
                  <a:srgbClr val="234060"/>
                </a:solidFill>
                <a:latin typeface="Trebuchet MS"/>
                <a:cs typeface="Trebuchet MS"/>
              </a:rPr>
              <a:t>4</a:t>
            </a:r>
            <a:r>
              <a:rPr sz="900" i="1" spc="25" dirty="0">
                <a:solidFill>
                  <a:srgbClr val="234060"/>
                </a:solidFill>
                <a:latin typeface="Trebuchet MS"/>
                <a:cs typeface="Trebuchet MS"/>
              </a:rPr>
              <a:t> </a:t>
            </a:r>
            <a:r>
              <a:rPr sz="900" i="1" spc="-5" dirty="0">
                <a:solidFill>
                  <a:srgbClr val="234060"/>
                </a:solidFill>
                <a:latin typeface="Trebuchet MS"/>
                <a:cs typeface="Trebuchet MS"/>
              </a:rPr>
              <a:t>09</a:t>
            </a:r>
            <a:endParaRPr sz="900">
              <a:latin typeface="Trebuchet MS"/>
              <a:cs typeface="Trebuchet MS"/>
            </a:endParaRPr>
          </a:p>
          <a:p>
            <a:pPr marL="396240">
              <a:lnSpc>
                <a:spcPct val="100000"/>
              </a:lnSpc>
            </a:pPr>
            <a:r>
              <a:rPr sz="900" i="1" spc="-5" dirty="0">
                <a:solidFill>
                  <a:srgbClr val="003366"/>
                </a:solidFill>
                <a:latin typeface="Trebuchet MS"/>
                <a:cs typeface="Trebuchet MS"/>
              </a:rPr>
              <a:t>e</a:t>
            </a:r>
            <a:r>
              <a:rPr sz="900" i="1" spc="5" dirty="0">
                <a:solidFill>
                  <a:srgbClr val="003366"/>
                </a:solidFill>
                <a:latin typeface="Trebuchet MS"/>
                <a:cs typeface="Trebuchet MS"/>
              </a:rPr>
              <a:t>-</a:t>
            </a:r>
            <a:r>
              <a:rPr sz="900" i="1" spc="-5" dirty="0">
                <a:solidFill>
                  <a:srgbClr val="003366"/>
                </a:solidFill>
                <a:latin typeface="Trebuchet MS"/>
                <a:cs typeface="Trebuchet MS"/>
              </a:rPr>
              <a:t>mai</a:t>
            </a:r>
            <a:r>
              <a:rPr sz="900" i="1" spc="-10" dirty="0">
                <a:solidFill>
                  <a:srgbClr val="003366"/>
                </a:solidFill>
                <a:latin typeface="Trebuchet MS"/>
                <a:cs typeface="Trebuchet MS"/>
              </a:rPr>
              <a:t>l</a:t>
            </a:r>
            <a:r>
              <a:rPr sz="900" i="1" dirty="0">
                <a:solidFill>
                  <a:srgbClr val="003366"/>
                </a:solidFill>
                <a:latin typeface="Trebuchet MS"/>
                <a:cs typeface="Trebuchet MS"/>
              </a:rPr>
              <a:t>:</a:t>
            </a:r>
            <a:r>
              <a:rPr sz="900" i="1" spc="10" dirty="0">
                <a:solidFill>
                  <a:srgbClr val="003366"/>
                </a:solidFill>
                <a:latin typeface="Trebuchet MS"/>
                <a:cs typeface="Trebuchet MS"/>
              </a:rPr>
              <a:t> </a:t>
            </a:r>
            <a:r>
              <a:rPr sz="900" i="1" u="sng" dirty="0">
                <a:solidFill>
                  <a:srgbClr val="0462C1"/>
                </a:solidFill>
                <a:latin typeface="Trebuchet MS"/>
                <a:cs typeface="Trebuchet MS"/>
                <a:hlinkClick r:id="rId8"/>
              </a:rPr>
              <a:t>pdb</a:t>
            </a:r>
            <a:r>
              <a:rPr sz="900" i="1" u="sng" spc="-5" dirty="0">
                <a:solidFill>
                  <a:srgbClr val="0462C1"/>
                </a:solidFill>
                <a:latin typeface="Trebuchet MS"/>
                <a:cs typeface="Trebuchet MS"/>
                <a:hlinkClick r:id="rId8"/>
              </a:rPr>
              <a:t>ul</a:t>
            </a:r>
            <a:r>
              <a:rPr sz="900" i="1" u="sng" dirty="0">
                <a:solidFill>
                  <a:srgbClr val="0462C1"/>
                </a:solidFill>
                <a:latin typeface="Trebuchet MS"/>
                <a:cs typeface="Trebuchet MS"/>
                <a:hlinkClick r:id="rId8"/>
              </a:rPr>
              <a:t>g</a:t>
            </a:r>
            <a:r>
              <a:rPr sz="900" i="1" u="sng" spc="-5" dirty="0">
                <a:solidFill>
                  <a:srgbClr val="0462C1"/>
                </a:solidFill>
                <a:latin typeface="Trebuchet MS"/>
                <a:cs typeface="Trebuchet MS"/>
                <a:hlinkClick r:id="rId8"/>
              </a:rPr>
              <a:t>a</a:t>
            </a:r>
            <a:r>
              <a:rPr sz="900" i="1" u="sng" spc="-10" dirty="0">
                <a:solidFill>
                  <a:srgbClr val="0462C1"/>
                </a:solidFill>
                <a:latin typeface="Trebuchet MS"/>
                <a:cs typeface="Trebuchet MS"/>
                <a:hlinkClick r:id="rId8"/>
              </a:rPr>
              <a:t>r</a:t>
            </a:r>
            <a:r>
              <a:rPr sz="900" i="1" u="sng" dirty="0">
                <a:solidFill>
                  <a:srgbClr val="0462C1"/>
                </a:solidFill>
                <a:latin typeface="Trebuchet MS"/>
                <a:cs typeface="Trebuchet MS"/>
                <a:hlinkClick r:id="rId8"/>
              </a:rPr>
              <a:t>i</a:t>
            </a:r>
            <a:r>
              <a:rPr sz="900" i="1" u="sng" spc="-5" dirty="0">
                <a:solidFill>
                  <a:srgbClr val="0462C1"/>
                </a:solidFill>
                <a:latin typeface="Trebuchet MS"/>
                <a:cs typeface="Trebuchet MS"/>
                <a:hlinkClick r:id="rId8"/>
              </a:rPr>
              <a:t>a2010</a:t>
            </a:r>
            <a:r>
              <a:rPr sz="900" i="1" u="sng" spc="-10" dirty="0">
                <a:solidFill>
                  <a:srgbClr val="0462C1"/>
                </a:solidFill>
                <a:latin typeface="Trebuchet MS"/>
                <a:cs typeface="Trebuchet MS"/>
                <a:hlinkClick r:id="rId8"/>
              </a:rPr>
              <a:t>@</a:t>
            </a:r>
            <a:r>
              <a:rPr sz="900" i="1" u="sng" dirty="0">
                <a:solidFill>
                  <a:srgbClr val="0462C1"/>
                </a:solidFill>
                <a:latin typeface="Trebuchet MS"/>
                <a:cs typeface="Trebuchet MS"/>
                <a:hlinkClick r:id="rId8"/>
              </a:rPr>
              <a:t>g</a:t>
            </a:r>
            <a:r>
              <a:rPr sz="900" i="1" u="sng" spc="-5" dirty="0">
                <a:solidFill>
                  <a:srgbClr val="0462C1"/>
                </a:solidFill>
                <a:latin typeface="Trebuchet MS"/>
                <a:cs typeface="Trebuchet MS"/>
                <a:hlinkClick r:id="rId8"/>
              </a:rPr>
              <a:t>mail</a:t>
            </a:r>
            <a:r>
              <a:rPr sz="900" i="1" u="sng" spc="5" dirty="0">
                <a:solidFill>
                  <a:srgbClr val="0462C1"/>
                </a:solidFill>
                <a:latin typeface="Trebuchet MS"/>
                <a:cs typeface="Trebuchet MS"/>
                <a:hlinkClick r:id="rId8"/>
              </a:rPr>
              <a:t>.</a:t>
            </a:r>
            <a:r>
              <a:rPr sz="900" i="1" u="sng" dirty="0">
                <a:solidFill>
                  <a:srgbClr val="0462C1"/>
                </a:solidFill>
                <a:latin typeface="Trebuchet MS"/>
                <a:cs typeface="Trebuchet MS"/>
                <a:hlinkClick r:id="rId8"/>
              </a:rPr>
              <a:t>c</a:t>
            </a:r>
            <a:r>
              <a:rPr sz="900" i="1" u="sng" spc="-10" dirty="0">
                <a:solidFill>
                  <a:srgbClr val="0462C1"/>
                </a:solidFill>
                <a:latin typeface="Trebuchet MS"/>
                <a:cs typeface="Trebuchet MS"/>
                <a:hlinkClick r:id="rId8"/>
              </a:rPr>
              <a:t>o</a:t>
            </a:r>
            <a:r>
              <a:rPr sz="900" i="1" u="sng" dirty="0">
                <a:solidFill>
                  <a:srgbClr val="0462C1"/>
                </a:solidFill>
                <a:latin typeface="Trebuchet MS"/>
                <a:cs typeface="Trebuchet MS"/>
                <a:hlinkClick r:id="rId8"/>
              </a:rPr>
              <a:t>m</a:t>
            </a:r>
            <a:endParaRPr sz="900">
              <a:latin typeface="Trebuchet MS"/>
              <a:cs typeface="Trebuchet MS"/>
            </a:endParaRPr>
          </a:p>
        </p:txBody>
      </p:sp>
      <p:sp>
        <p:nvSpPr>
          <p:cNvPr id="14" name="object 14"/>
          <p:cNvSpPr txBox="1"/>
          <p:nvPr/>
        </p:nvSpPr>
        <p:spPr>
          <a:xfrm>
            <a:off x="3442461" y="6436334"/>
            <a:ext cx="2159000" cy="228600"/>
          </a:xfrm>
          <a:prstGeom prst="rect">
            <a:avLst/>
          </a:prstGeom>
        </p:spPr>
        <p:txBody>
          <a:bodyPr vert="horz" wrap="square" lIns="0" tIns="0" rIns="0" bIns="0" rtlCol="0">
            <a:spAutoFit/>
          </a:bodyPr>
          <a:lstStyle/>
          <a:p>
            <a:pPr marL="12700">
              <a:lnSpc>
                <a:spcPct val="100000"/>
              </a:lnSpc>
            </a:pPr>
            <a:r>
              <a:rPr sz="1600" spc="-15" dirty="0">
                <a:solidFill>
                  <a:srgbClr val="333333"/>
                </a:solidFill>
                <a:latin typeface="Calibri"/>
                <a:cs typeface="Calibri"/>
              </a:rPr>
              <a:t>(D</a:t>
            </a:r>
            <a:r>
              <a:rPr sz="1600" spc="-5" dirty="0">
                <a:solidFill>
                  <a:srgbClr val="333333"/>
                </a:solidFill>
                <a:latin typeface="Calibri"/>
                <a:cs typeface="Calibri"/>
              </a:rPr>
              <a:t>)</a:t>
            </a:r>
            <a:r>
              <a:rPr sz="1600" spc="15" dirty="0">
                <a:solidFill>
                  <a:srgbClr val="333333"/>
                </a:solidFill>
                <a:latin typeface="Calibri"/>
                <a:cs typeface="Calibri"/>
              </a:rPr>
              <a:t> </a:t>
            </a:r>
            <a:r>
              <a:rPr sz="1600" spc="-15" dirty="0">
                <a:solidFill>
                  <a:srgbClr val="333333"/>
                </a:solidFill>
                <a:latin typeface="Calibri"/>
                <a:cs typeface="Calibri"/>
              </a:rPr>
              <a:t>Fru</a:t>
            </a:r>
            <a:r>
              <a:rPr sz="1600" dirty="0">
                <a:solidFill>
                  <a:srgbClr val="333333"/>
                </a:solidFill>
                <a:latin typeface="Calibri"/>
                <a:cs typeface="Calibri"/>
              </a:rPr>
              <a:t>it</a:t>
            </a:r>
            <a:r>
              <a:rPr sz="1600" spc="-10" dirty="0">
                <a:solidFill>
                  <a:srgbClr val="333333"/>
                </a:solidFill>
                <a:latin typeface="Calibri"/>
                <a:cs typeface="Calibri"/>
              </a:rPr>
              <a:t>-c</a:t>
            </a:r>
            <a:r>
              <a:rPr sz="1600" spc="-45" dirty="0">
                <a:solidFill>
                  <a:srgbClr val="333333"/>
                </a:solidFill>
                <a:latin typeface="Calibri"/>
                <a:cs typeface="Calibri"/>
              </a:rPr>
              <a:t>r</a:t>
            </a:r>
            <a:r>
              <a:rPr sz="1600" spc="-25" dirty="0">
                <a:solidFill>
                  <a:srgbClr val="333333"/>
                </a:solidFill>
                <a:latin typeface="Calibri"/>
                <a:cs typeface="Calibri"/>
              </a:rPr>
              <a:t>c</a:t>
            </a:r>
            <a:r>
              <a:rPr sz="1600" spc="-10" dirty="0">
                <a:solidFill>
                  <a:srgbClr val="333333"/>
                </a:solidFill>
                <a:latin typeface="Calibri"/>
                <a:cs typeface="Calibri"/>
              </a:rPr>
              <a:t>ac</a:t>
            </a:r>
            <a:r>
              <a:rPr sz="1600" spc="-20" dirty="0">
                <a:solidFill>
                  <a:srgbClr val="333333"/>
                </a:solidFill>
                <a:latin typeface="Calibri"/>
                <a:cs typeface="Calibri"/>
              </a:rPr>
              <a:t>k</a:t>
            </a:r>
            <a:r>
              <a:rPr sz="1600" spc="-5" dirty="0">
                <a:solidFill>
                  <a:srgbClr val="333333"/>
                </a:solidFill>
                <a:latin typeface="Calibri"/>
                <a:cs typeface="Calibri"/>
              </a:rPr>
              <a:t>i</a:t>
            </a:r>
            <a:r>
              <a:rPr sz="1600" spc="-15" dirty="0">
                <a:solidFill>
                  <a:srgbClr val="333333"/>
                </a:solidFill>
                <a:latin typeface="Calibri"/>
                <a:cs typeface="Calibri"/>
              </a:rPr>
              <a:t>n</a:t>
            </a:r>
            <a:r>
              <a:rPr sz="1600" spc="-10" dirty="0">
                <a:solidFill>
                  <a:srgbClr val="333333"/>
                </a:solidFill>
                <a:latin typeface="Calibri"/>
                <a:cs typeface="Calibri"/>
              </a:rPr>
              <a:t>g</a:t>
            </a:r>
            <a:r>
              <a:rPr sz="1600" spc="5" dirty="0">
                <a:solidFill>
                  <a:srgbClr val="333333"/>
                </a:solidFill>
                <a:latin typeface="Calibri"/>
                <a:cs typeface="Calibri"/>
              </a:rPr>
              <a:t> </a:t>
            </a:r>
            <a:r>
              <a:rPr sz="1600" spc="-5" dirty="0">
                <a:solidFill>
                  <a:srgbClr val="333333"/>
                </a:solidFill>
                <a:latin typeface="Calibri"/>
                <a:cs typeface="Calibri"/>
              </a:rPr>
              <a:t>l</a:t>
            </a:r>
            <a:r>
              <a:rPr sz="1600" spc="-25" dirty="0">
                <a:solidFill>
                  <a:srgbClr val="333333"/>
                </a:solidFill>
                <a:latin typeface="Calibri"/>
                <a:cs typeface="Calibri"/>
              </a:rPr>
              <a:t>ev</a:t>
            </a:r>
            <a:r>
              <a:rPr sz="1600" spc="-10" dirty="0">
                <a:solidFill>
                  <a:srgbClr val="333333"/>
                </a:solidFill>
                <a:latin typeface="Calibri"/>
                <a:cs typeface="Calibri"/>
              </a:rPr>
              <a:t>el</a:t>
            </a:r>
            <a:r>
              <a:rPr sz="1600" spc="-5" dirty="0">
                <a:solidFill>
                  <a:srgbClr val="333333"/>
                </a:solidFill>
                <a:latin typeface="Calibri"/>
                <a:cs typeface="Calibri"/>
              </a:rPr>
              <a:t> </a:t>
            </a:r>
            <a:r>
              <a:rPr sz="1600" spc="-10" dirty="0">
                <a:solidFill>
                  <a:srgbClr val="333333"/>
                </a:solidFill>
                <a:latin typeface="Calibri"/>
                <a:cs typeface="Calibri"/>
              </a:rPr>
              <a:t>3.</a:t>
            </a:r>
            <a:endParaRPr sz="1600">
              <a:latin typeface="Calibri"/>
              <a:cs typeface="Calibri"/>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075436" y="1173378"/>
            <a:ext cx="3407410" cy="430887"/>
          </a:xfrm>
          <a:prstGeom prst="rect">
            <a:avLst/>
          </a:prstGeom>
        </p:spPr>
        <p:txBody>
          <a:bodyPr vert="horz" wrap="square" lIns="0" tIns="0" rIns="0" bIns="0" rtlCol="0">
            <a:spAutoFit/>
          </a:bodyPr>
          <a:lstStyle/>
          <a:p>
            <a:pPr marL="12700">
              <a:lnSpc>
                <a:spcPct val="100000"/>
              </a:lnSpc>
              <a:tabLst>
                <a:tab pos="1515110" algn="l"/>
                <a:tab pos="2317115" algn="l"/>
              </a:tabLst>
            </a:pPr>
            <a:r>
              <a:rPr lang="en-US" sz="2800" b="1" spc="50" dirty="0" smtClean="0">
                <a:solidFill>
                  <a:schemeClr val="tx1"/>
                </a:solidFill>
              </a:rPr>
              <a:t>Diseases in vineyards</a:t>
            </a:r>
            <a:endParaRPr lang="en-US" sz="2800" b="1" dirty="0">
              <a:cs typeface="Calibri"/>
            </a:endParaRPr>
          </a:p>
        </p:txBody>
      </p:sp>
      <p:sp>
        <p:nvSpPr>
          <p:cNvPr id="3" name="object 3"/>
          <p:cNvSpPr/>
          <p:nvPr/>
        </p:nvSpPr>
        <p:spPr>
          <a:xfrm>
            <a:off x="4206240" y="88392"/>
            <a:ext cx="1304543" cy="896111"/>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8310371" y="249936"/>
            <a:ext cx="2357628" cy="560832"/>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6452615" y="153923"/>
            <a:ext cx="1068324" cy="853439"/>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1524000" y="153923"/>
            <a:ext cx="1377696" cy="748284"/>
          </a:xfrm>
          <a:prstGeom prst="rect">
            <a:avLst/>
          </a:prstGeom>
          <a:blipFill>
            <a:blip r:embed="rId6" cstate="print"/>
            <a:stretch>
              <a:fillRect/>
            </a:stretch>
          </a:blipFill>
        </p:spPr>
        <p:txBody>
          <a:bodyPr wrap="square" lIns="0" tIns="0" rIns="0" bIns="0" rtlCol="0"/>
          <a:lstStyle/>
          <a:p>
            <a:endParaRPr/>
          </a:p>
        </p:txBody>
      </p:sp>
      <p:sp>
        <p:nvSpPr>
          <p:cNvPr id="7" name="object 7"/>
          <p:cNvSpPr txBox="1"/>
          <p:nvPr/>
        </p:nvSpPr>
        <p:spPr>
          <a:xfrm>
            <a:off x="78739" y="1731772"/>
            <a:ext cx="12002135" cy="3947234"/>
          </a:xfrm>
          <a:prstGeom prst="rect">
            <a:avLst/>
          </a:prstGeom>
        </p:spPr>
        <p:txBody>
          <a:bodyPr vert="horz" wrap="square" lIns="0" tIns="0" rIns="0" bIns="0" rtlCol="0">
            <a:spAutoFit/>
          </a:bodyPr>
          <a:lstStyle/>
          <a:p>
            <a:pPr marL="1009015">
              <a:lnSpc>
                <a:spcPct val="100000"/>
              </a:lnSpc>
            </a:pPr>
            <a:r>
              <a:rPr lang="en-US" b="1" dirty="0" smtClean="0"/>
              <a:t>Calcium deficiency</a:t>
            </a:r>
          </a:p>
          <a:p>
            <a:pPr marL="1009015">
              <a:lnSpc>
                <a:spcPct val="100000"/>
              </a:lnSpc>
            </a:pPr>
            <a:endParaRPr sz="1550" dirty="0">
              <a:latin typeface="Times New Roman"/>
              <a:cs typeface="Times New Roman"/>
            </a:endParaRPr>
          </a:p>
          <a:p>
            <a:pPr marL="484505" marR="279400">
              <a:lnSpc>
                <a:spcPct val="100000"/>
              </a:lnSpc>
            </a:pPr>
            <a:r>
              <a:rPr lang="en-US" spc="-10" dirty="0">
                <a:solidFill>
                  <a:srgbClr val="333333"/>
                </a:solidFill>
                <a:cs typeface="Calibri"/>
              </a:rPr>
              <a:t>Fruit cracking is a physiological process in which cracks appear in the fruit </a:t>
            </a:r>
            <a:r>
              <a:rPr lang="en-US" spc="-10" dirty="0" err="1">
                <a:solidFill>
                  <a:srgbClr val="333333"/>
                </a:solidFill>
                <a:cs typeface="Calibri"/>
              </a:rPr>
              <a:t>exocarp</a:t>
            </a:r>
            <a:r>
              <a:rPr lang="en-US" spc="-10" dirty="0">
                <a:solidFill>
                  <a:srgbClr val="333333"/>
                </a:solidFill>
                <a:cs typeface="Calibri"/>
              </a:rPr>
              <a:t> and </a:t>
            </a:r>
            <a:r>
              <a:rPr lang="en-US" spc="-10" dirty="0" err="1">
                <a:solidFill>
                  <a:srgbClr val="333333"/>
                </a:solidFill>
                <a:cs typeface="Calibri"/>
              </a:rPr>
              <a:t>mesocarp</a:t>
            </a:r>
            <a:r>
              <a:rPr sz="1800" dirty="0" smtClean="0">
                <a:solidFill>
                  <a:srgbClr val="333333"/>
                </a:solidFill>
                <a:latin typeface="Calibri"/>
                <a:cs typeface="Calibri"/>
              </a:rPr>
              <a:t>. </a:t>
            </a:r>
            <a:r>
              <a:rPr lang="en-US" spc="-80" dirty="0">
                <a:solidFill>
                  <a:srgbClr val="333333"/>
                </a:solidFill>
                <a:cs typeface="Calibri"/>
              </a:rPr>
              <a:t>This disorder affects the appearance of the fruit, increases water loss, susceptibility to pathogenic infection and reduces the </a:t>
            </a:r>
            <a:r>
              <a:rPr lang="en-US" spc="-80" dirty="0" smtClean="0">
                <a:solidFill>
                  <a:srgbClr val="333333"/>
                </a:solidFill>
                <a:cs typeface="Calibri"/>
              </a:rPr>
              <a:t>storage </a:t>
            </a:r>
            <a:r>
              <a:rPr lang="en-US" spc="-80" dirty="0">
                <a:solidFill>
                  <a:srgbClr val="333333"/>
                </a:solidFill>
                <a:cs typeface="Calibri"/>
              </a:rPr>
              <a:t>life of grapes, thus leading to significant commercial losses for producers</a:t>
            </a:r>
            <a:r>
              <a:rPr sz="1800" dirty="0" smtClean="0">
                <a:solidFill>
                  <a:srgbClr val="333333"/>
                </a:solidFill>
                <a:latin typeface="Calibri"/>
                <a:cs typeface="Calibri"/>
              </a:rPr>
              <a:t>.</a:t>
            </a:r>
            <a:r>
              <a:rPr sz="1800" spc="-10" dirty="0" smtClean="0">
                <a:solidFill>
                  <a:srgbClr val="333333"/>
                </a:solidFill>
                <a:latin typeface="Calibri"/>
                <a:cs typeface="Calibri"/>
              </a:rPr>
              <a:t> </a:t>
            </a:r>
            <a:r>
              <a:rPr lang="en-US" spc="-10" dirty="0">
                <a:solidFill>
                  <a:srgbClr val="333333"/>
                </a:solidFill>
                <a:cs typeface="Calibri"/>
              </a:rPr>
              <a:t>Fruit cracking is influenced by external factors, including </a:t>
            </a:r>
            <a:r>
              <a:rPr lang="en-US" spc="-10" dirty="0" smtClean="0">
                <a:solidFill>
                  <a:srgbClr val="333333"/>
                </a:solidFill>
                <a:cs typeface="Calibri"/>
              </a:rPr>
              <a:t>agronomic</a:t>
            </a:r>
            <a:r>
              <a:rPr sz="1800" spc="-5" dirty="0" smtClean="0">
                <a:solidFill>
                  <a:srgbClr val="333333"/>
                </a:solidFill>
                <a:latin typeface="Calibri"/>
                <a:cs typeface="Calibri"/>
              </a:rPr>
              <a:t>:</a:t>
            </a:r>
            <a:endParaRPr sz="1800" dirty="0">
              <a:latin typeface="Calibri"/>
              <a:cs typeface="Calibri"/>
            </a:endParaRPr>
          </a:p>
          <a:p>
            <a:pPr marL="485140" marR="6243320">
              <a:lnSpc>
                <a:spcPct val="100000"/>
              </a:lnSpc>
              <a:buClr>
                <a:srgbClr val="333333"/>
              </a:buClr>
              <a:buFont typeface="Calibri"/>
              <a:buChar char="-"/>
              <a:tabLst>
                <a:tab pos="772160" algn="l"/>
              </a:tabLst>
            </a:pPr>
            <a:r>
              <a:rPr lang="en-US" dirty="0">
                <a:solidFill>
                  <a:srgbClr val="333333"/>
                </a:solidFill>
                <a:cs typeface="Calibri"/>
              </a:rPr>
              <a:t>irrigation, pruning, rootstock selection and fertilization and</a:t>
            </a:r>
            <a:r>
              <a:rPr sz="1800" spc="10" dirty="0" smtClean="0">
                <a:solidFill>
                  <a:srgbClr val="333333"/>
                </a:solidFill>
                <a:latin typeface="Calibri"/>
                <a:cs typeface="Calibri"/>
              </a:rPr>
              <a:t> </a:t>
            </a:r>
            <a:r>
              <a:rPr lang="en-US" dirty="0">
                <a:solidFill>
                  <a:srgbClr val="333333"/>
                </a:solidFill>
                <a:cs typeface="Calibri"/>
              </a:rPr>
              <a:t>environmental </a:t>
            </a:r>
            <a:r>
              <a:rPr lang="en-US" dirty="0" smtClean="0">
                <a:solidFill>
                  <a:srgbClr val="333333"/>
                </a:solidFill>
                <a:cs typeface="Calibri"/>
              </a:rPr>
              <a:t>factors</a:t>
            </a:r>
            <a:r>
              <a:rPr sz="1800" spc="-5" dirty="0" smtClean="0">
                <a:solidFill>
                  <a:srgbClr val="333333"/>
                </a:solidFill>
                <a:latin typeface="Calibri"/>
                <a:cs typeface="Calibri"/>
              </a:rPr>
              <a:t>:</a:t>
            </a:r>
            <a:endParaRPr sz="1800" dirty="0">
              <a:latin typeface="Calibri"/>
              <a:cs typeface="Calibri"/>
            </a:endParaRPr>
          </a:p>
          <a:p>
            <a:pPr marL="771525" indent="-286385">
              <a:lnSpc>
                <a:spcPct val="100000"/>
              </a:lnSpc>
              <a:buClr>
                <a:srgbClr val="333333"/>
              </a:buClr>
              <a:buFont typeface="Calibri"/>
              <a:buChar char="-"/>
              <a:tabLst>
                <a:tab pos="772160" algn="l"/>
              </a:tabLst>
            </a:pPr>
            <a:r>
              <a:rPr lang="en-US" dirty="0" smtClean="0">
                <a:solidFill>
                  <a:srgbClr val="333333"/>
                </a:solidFill>
                <a:cs typeface="Calibri"/>
              </a:rPr>
              <a:t>rainfalls, </a:t>
            </a:r>
            <a:r>
              <a:rPr lang="en-US" dirty="0">
                <a:solidFill>
                  <a:srgbClr val="333333"/>
                </a:solidFill>
                <a:cs typeface="Calibri"/>
              </a:rPr>
              <a:t>temperature, high humidity and fruit characteristics, such as shape, fruit size, sugar content, anatomy and mechanical properties of the skin</a:t>
            </a:r>
            <a:r>
              <a:rPr sz="1800" dirty="0" smtClean="0">
                <a:solidFill>
                  <a:srgbClr val="333333"/>
                </a:solidFill>
                <a:latin typeface="Calibri"/>
                <a:cs typeface="Calibri"/>
              </a:rPr>
              <a:t>.</a:t>
            </a:r>
            <a:endParaRPr sz="1800" dirty="0">
              <a:latin typeface="Calibri"/>
              <a:cs typeface="Calibri"/>
            </a:endParaRPr>
          </a:p>
          <a:p>
            <a:pPr marL="484505" marR="283210">
              <a:lnSpc>
                <a:spcPct val="100000"/>
              </a:lnSpc>
            </a:pPr>
            <a:r>
              <a:rPr lang="en-US" spc="-5" dirty="0">
                <a:solidFill>
                  <a:srgbClr val="333333"/>
                </a:solidFill>
                <a:cs typeface="Calibri"/>
              </a:rPr>
              <a:t>To prevent localized calcium deficiency and to promote improved grape quality, it is necessary to supply calcium during the ripening stage</a:t>
            </a:r>
            <a:r>
              <a:rPr sz="1800" dirty="0" smtClean="0">
                <a:solidFill>
                  <a:srgbClr val="333333"/>
                </a:solidFill>
                <a:latin typeface="Calibri"/>
                <a:cs typeface="Calibri"/>
              </a:rPr>
              <a:t>.</a:t>
            </a:r>
            <a:endParaRPr sz="1800" dirty="0">
              <a:latin typeface="Calibri"/>
              <a:cs typeface="Calibri"/>
            </a:endParaRPr>
          </a:p>
          <a:p>
            <a:pPr marL="484505" marR="281305" algn="just">
              <a:lnSpc>
                <a:spcPct val="100000"/>
              </a:lnSpc>
            </a:pPr>
            <a:r>
              <a:rPr lang="en-US" dirty="0">
                <a:solidFill>
                  <a:srgbClr val="333333"/>
                </a:solidFill>
                <a:cs typeface="Calibri"/>
              </a:rPr>
              <a:t>In studying the effect of exogenous calcium on grape </a:t>
            </a:r>
            <a:r>
              <a:rPr lang="en-US" dirty="0" smtClean="0">
                <a:solidFill>
                  <a:srgbClr val="333333"/>
                </a:solidFill>
                <a:cs typeface="Calibri"/>
              </a:rPr>
              <a:t>berry cracking</a:t>
            </a:r>
            <a:r>
              <a:rPr lang="en-US" dirty="0">
                <a:solidFill>
                  <a:srgbClr val="333333"/>
                </a:solidFill>
                <a:cs typeface="Calibri"/>
              </a:rPr>
              <a:t>, Hunan Agricultural University analyzed the mechanical properties of the skin, the absorption and distribution of calcium and cell wall metabolism</a:t>
            </a:r>
            <a:r>
              <a:rPr sz="1800" dirty="0" smtClean="0">
                <a:solidFill>
                  <a:srgbClr val="333333"/>
                </a:solidFill>
                <a:latin typeface="Calibri"/>
                <a:cs typeface="Calibri"/>
              </a:rPr>
              <a:t>.</a:t>
            </a:r>
            <a:endParaRPr sz="1800" dirty="0">
              <a:latin typeface="Calibri"/>
              <a:cs typeface="Calibri"/>
            </a:endParaRPr>
          </a:p>
          <a:p>
            <a:pPr>
              <a:lnSpc>
                <a:spcPct val="100000"/>
              </a:lnSpc>
              <a:spcBef>
                <a:spcPts val="27"/>
              </a:spcBef>
            </a:pPr>
            <a:endParaRPr sz="1600" dirty="0">
              <a:latin typeface="Times New Roman"/>
              <a:cs typeface="Times New Roman"/>
            </a:endParaRPr>
          </a:p>
          <a:p>
            <a:pPr marL="12700">
              <a:lnSpc>
                <a:spcPct val="100000"/>
              </a:lnSpc>
              <a:tabLst>
                <a:tab pos="11088370" algn="l"/>
              </a:tabLst>
            </a:pPr>
            <a:r>
              <a:rPr sz="900" b="1" i="1" spc="-10" dirty="0">
                <a:solidFill>
                  <a:srgbClr val="003366"/>
                </a:solidFill>
                <a:latin typeface="Trebuchet MS"/>
                <a:cs typeface="Trebuchet MS"/>
              </a:rPr>
              <a:t>A</a:t>
            </a:r>
            <a:r>
              <a:rPr sz="900" b="1" i="1" spc="-15" dirty="0">
                <a:solidFill>
                  <a:srgbClr val="003366"/>
                </a:solidFill>
                <a:latin typeface="Trebuchet MS"/>
                <a:cs typeface="Trebuchet MS"/>
              </a:rPr>
              <a:t>ss</a:t>
            </a:r>
            <a:r>
              <a:rPr sz="900" b="1" i="1" spc="-5" dirty="0">
                <a:solidFill>
                  <a:srgbClr val="003366"/>
                </a:solidFill>
                <a:latin typeface="Trebuchet MS"/>
                <a:cs typeface="Trebuchet MS"/>
              </a:rPr>
              <a:t>oc</a:t>
            </a:r>
            <a:r>
              <a:rPr sz="900" b="1" i="1" spc="-15" dirty="0">
                <a:solidFill>
                  <a:srgbClr val="003366"/>
                </a:solidFill>
                <a:latin typeface="Trebuchet MS"/>
                <a:cs typeface="Trebuchet MS"/>
              </a:rPr>
              <a:t>ia</a:t>
            </a:r>
            <a:r>
              <a:rPr sz="900" b="1" i="1" spc="-5" dirty="0">
                <a:solidFill>
                  <a:srgbClr val="003366"/>
                </a:solidFill>
                <a:latin typeface="Trebuchet MS"/>
                <a:cs typeface="Trebuchet MS"/>
              </a:rPr>
              <a:t>t</a:t>
            </a:r>
            <a:r>
              <a:rPr sz="900" b="1" i="1" spc="-10" dirty="0">
                <a:solidFill>
                  <a:srgbClr val="003366"/>
                </a:solidFill>
                <a:latin typeface="Trebuchet MS"/>
                <a:cs typeface="Trebuchet MS"/>
              </a:rPr>
              <a:t>io</a:t>
            </a:r>
            <a:r>
              <a:rPr sz="900" b="1" i="1" dirty="0">
                <a:solidFill>
                  <a:srgbClr val="003366"/>
                </a:solidFill>
                <a:latin typeface="Trebuchet MS"/>
                <a:cs typeface="Trebuchet MS"/>
              </a:rPr>
              <a:t>n</a:t>
            </a:r>
            <a:r>
              <a:rPr sz="900" b="1" i="1" spc="25" dirty="0">
                <a:solidFill>
                  <a:srgbClr val="003366"/>
                </a:solidFill>
                <a:latin typeface="Trebuchet MS"/>
                <a:cs typeface="Trebuchet MS"/>
              </a:rPr>
              <a:t> </a:t>
            </a:r>
            <a:r>
              <a:rPr sz="900" b="1" i="1" dirty="0">
                <a:solidFill>
                  <a:srgbClr val="003366"/>
                </a:solidFill>
                <a:latin typeface="Trebuchet MS"/>
                <a:cs typeface="Trebuchet MS"/>
              </a:rPr>
              <a:t>P</a:t>
            </a:r>
            <a:r>
              <a:rPr sz="900" b="1" i="1" spc="-5" dirty="0">
                <a:solidFill>
                  <a:srgbClr val="003366"/>
                </a:solidFill>
                <a:latin typeface="Trebuchet MS"/>
                <a:cs typeface="Trebuchet MS"/>
              </a:rPr>
              <a:t>ro</a:t>
            </a:r>
            <a:r>
              <a:rPr sz="900" b="1" i="1" spc="-15" dirty="0">
                <a:solidFill>
                  <a:srgbClr val="003366"/>
                </a:solidFill>
                <a:latin typeface="Trebuchet MS"/>
                <a:cs typeface="Trebuchet MS"/>
              </a:rPr>
              <a:t>s</a:t>
            </a:r>
            <a:r>
              <a:rPr sz="900" b="1" i="1" spc="-10" dirty="0">
                <a:solidFill>
                  <a:srgbClr val="003366"/>
                </a:solidFill>
                <a:latin typeface="Trebuchet MS"/>
                <a:cs typeface="Trebuchet MS"/>
              </a:rPr>
              <a:t>pe</a:t>
            </a:r>
            <a:r>
              <a:rPr sz="900" b="1" i="1" spc="-5" dirty="0">
                <a:solidFill>
                  <a:srgbClr val="003366"/>
                </a:solidFill>
                <a:latin typeface="Trebuchet MS"/>
                <a:cs typeface="Trebuchet MS"/>
              </a:rPr>
              <a:t>r</a:t>
            </a:r>
            <a:r>
              <a:rPr sz="900" b="1" i="1" spc="-15" dirty="0">
                <a:solidFill>
                  <a:srgbClr val="003366"/>
                </a:solidFill>
                <a:latin typeface="Trebuchet MS"/>
                <a:cs typeface="Trebuchet MS"/>
              </a:rPr>
              <a:t>i</a:t>
            </a:r>
            <a:r>
              <a:rPr sz="900" b="1" i="1" spc="-5" dirty="0">
                <a:solidFill>
                  <a:srgbClr val="003366"/>
                </a:solidFill>
                <a:latin typeface="Trebuchet MS"/>
                <a:cs typeface="Trebuchet MS"/>
              </a:rPr>
              <a:t>ty</a:t>
            </a:r>
            <a:r>
              <a:rPr sz="900" b="1" i="1" spc="20" dirty="0">
                <a:solidFill>
                  <a:srgbClr val="003366"/>
                </a:solidFill>
                <a:latin typeface="Trebuchet MS"/>
                <a:cs typeface="Trebuchet MS"/>
              </a:rPr>
              <a:t> </a:t>
            </a:r>
            <a:r>
              <a:rPr sz="900" b="1" i="1" spc="-20" dirty="0">
                <a:solidFill>
                  <a:srgbClr val="003366"/>
                </a:solidFill>
                <a:latin typeface="Trebuchet MS"/>
                <a:cs typeface="Trebuchet MS"/>
              </a:rPr>
              <a:t>a</a:t>
            </a:r>
            <a:r>
              <a:rPr sz="900" b="1" i="1" dirty="0">
                <a:solidFill>
                  <a:srgbClr val="003366"/>
                </a:solidFill>
                <a:latin typeface="Trebuchet MS"/>
                <a:cs typeface="Trebuchet MS"/>
              </a:rPr>
              <a:t>nd</a:t>
            </a:r>
            <a:r>
              <a:rPr sz="900" b="1" i="1" spc="5" dirty="0">
                <a:solidFill>
                  <a:srgbClr val="003366"/>
                </a:solidFill>
                <a:latin typeface="Trebuchet MS"/>
                <a:cs typeface="Trebuchet MS"/>
              </a:rPr>
              <a:t> </a:t>
            </a:r>
            <a:r>
              <a:rPr sz="900" b="1" i="1" spc="-5" dirty="0">
                <a:solidFill>
                  <a:srgbClr val="003366"/>
                </a:solidFill>
                <a:latin typeface="Trebuchet MS"/>
                <a:cs typeface="Trebuchet MS"/>
              </a:rPr>
              <a:t>D</a:t>
            </a:r>
            <a:r>
              <a:rPr sz="900" b="1" i="1" spc="-10" dirty="0">
                <a:solidFill>
                  <a:srgbClr val="003366"/>
                </a:solidFill>
                <a:latin typeface="Trebuchet MS"/>
                <a:cs typeface="Trebuchet MS"/>
              </a:rPr>
              <a:t>e</a:t>
            </a:r>
            <a:r>
              <a:rPr sz="900" b="1" i="1" spc="-5" dirty="0">
                <a:solidFill>
                  <a:srgbClr val="003366"/>
                </a:solidFill>
                <a:latin typeface="Trebuchet MS"/>
                <a:cs typeface="Trebuchet MS"/>
              </a:rPr>
              <a:t>v</a:t>
            </a:r>
            <a:r>
              <a:rPr sz="900" b="1" i="1" spc="-10" dirty="0">
                <a:solidFill>
                  <a:srgbClr val="003366"/>
                </a:solidFill>
                <a:latin typeface="Trebuchet MS"/>
                <a:cs typeface="Trebuchet MS"/>
              </a:rPr>
              <a:t>elopm</a:t>
            </a:r>
            <a:r>
              <a:rPr sz="900" b="1" i="1" spc="-15" dirty="0">
                <a:solidFill>
                  <a:srgbClr val="003366"/>
                </a:solidFill>
                <a:latin typeface="Trebuchet MS"/>
                <a:cs typeface="Trebuchet MS"/>
              </a:rPr>
              <a:t>e</a:t>
            </a:r>
            <a:r>
              <a:rPr sz="900" b="1" i="1" dirty="0">
                <a:solidFill>
                  <a:srgbClr val="003366"/>
                </a:solidFill>
                <a:latin typeface="Trebuchet MS"/>
                <a:cs typeface="Trebuchet MS"/>
              </a:rPr>
              <a:t>nt</a:t>
            </a:r>
            <a:r>
              <a:rPr sz="900" b="1" i="1" spc="50" dirty="0">
                <a:solidFill>
                  <a:srgbClr val="003366"/>
                </a:solidFill>
                <a:latin typeface="Trebuchet MS"/>
                <a:cs typeface="Trebuchet MS"/>
              </a:rPr>
              <a:t> </a:t>
            </a:r>
            <a:r>
              <a:rPr sz="900" b="1" i="1" spc="-15" dirty="0">
                <a:solidFill>
                  <a:srgbClr val="003366"/>
                </a:solidFill>
                <a:latin typeface="Trebuchet MS"/>
                <a:cs typeface="Trebuchet MS"/>
              </a:rPr>
              <a:t>i</a:t>
            </a:r>
            <a:r>
              <a:rPr sz="900" b="1" i="1" spc="-5" dirty="0">
                <a:solidFill>
                  <a:srgbClr val="003366"/>
                </a:solidFill>
                <a:latin typeface="Trebuchet MS"/>
                <a:cs typeface="Trebuchet MS"/>
              </a:rPr>
              <a:t>n</a:t>
            </a:r>
            <a:r>
              <a:rPr sz="900" b="1" i="1" dirty="0">
                <a:solidFill>
                  <a:srgbClr val="003366"/>
                </a:solidFill>
                <a:latin typeface="Trebuchet MS"/>
                <a:cs typeface="Trebuchet MS"/>
              </a:rPr>
              <a:t> </a:t>
            </a:r>
            <a:r>
              <a:rPr sz="900" b="1" i="1" spc="-15" dirty="0">
                <a:solidFill>
                  <a:srgbClr val="003366"/>
                </a:solidFill>
                <a:latin typeface="Trebuchet MS"/>
                <a:cs typeface="Trebuchet MS"/>
              </a:rPr>
              <a:t>B</a:t>
            </a:r>
            <a:r>
              <a:rPr sz="900" b="1" i="1" dirty="0">
                <a:solidFill>
                  <a:srgbClr val="003366"/>
                </a:solidFill>
                <a:latin typeface="Trebuchet MS"/>
                <a:cs typeface="Trebuchet MS"/>
              </a:rPr>
              <a:t>u</a:t>
            </a:r>
            <a:r>
              <a:rPr sz="900" b="1" i="1" spc="-5" dirty="0">
                <a:solidFill>
                  <a:srgbClr val="003366"/>
                </a:solidFill>
                <a:latin typeface="Trebuchet MS"/>
                <a:cs typeface="Trebuchet MS"/>
              </a:rPr>
              <a:t>lg</a:t>
            </a:r>
            <a:r>
              <a:rPr sz="900" b="1" i="1" spc="-20" dirty="0">
                <a:solidFill>
                  <a:srgbClr val="003366"/>
                </a:solidFill>
                <a:latin typeface="Trebuchet MS"/>
                <a:cs typeface="Trebuchet MS"/>
              </a:rPr>
              <a:t>a</a:t>
            </a:r>
            <a:r>
              <a:rPr sz="900" b="1" i="1" spc="-5" dirty="0">
                <a:solidFill>
                  <a:srgbClr val="003366"/>
                </a:solidFill>
                <a:latin typeface="Trebuchet MS"/>
                <a:cs typeface="Trebuchet MS"/>
              </a:rPr>
              <a:t>r</a:t>
            </a:r>
            <a:r>
              <a:rPr sz="900" b="1" i="1" spc="-15" dirty="0">
                <a:solidFill>
                  <a:srgbClr val="003366"/>
                </a:solidFill>
                <a:latin typeface="Trebuchet MS"/>
                <a:cs typeface="Trebuchet MS"/>
              </a:rPr>
              <a:t>i</a:t>
            </a:r>
            <a:r>
              <a:rPr sz="900" b="1" i="1" spc="-10" dirty="0">
                <a:solidFill>
                  <a:srgbClr val="003366"/>
                </a:solidFill>
                <a:latin typeface="Trebuchet MS"/>
                <a:cs typeface="Trebuchet MS"/>
              </a:rPr>
              <a:t>a</a:t>
            </a:r>
            <a:r>
              <a:rPr sz="900" b="1" i="1" dirty="0">
                <a:solidFill>
                  <a:srgbClr val="003366"/>
                </a:solidFill>
                <a:latin typeface="Trebuchet MS"/>
                <a:cs typeface="Trebuchet MS"/>
              </a:rPr>
              <a:t>	</a:t>
            </a:r>
            <a:r>
              <a:rPr sz="900" i="1" spc="-5" dirty="0">
                <a:solidFill>
                  <a:srgbClr val="003366"/>
                </a:solidFill>
                <a:latin typeface="Trebuchet MS"/>
                <a:cs typeface="Trebuchet MS"/>
              </a:rPr>
              <a:t>270</a:t>
            </a:r>
            <a:r>
              <a:rPr sz="900" i="1" dirty="0">
                <a:solidFill>
                  <a:srgbClr val="003366"/>
                </a:solidFill>
                <a:latin typeface="Trebuchet MS"/>
                <a:cs typeface="Trebuchet MS"/>
              </a:rPr>
              <a:t>0</a:t>
            </a:r>
            <a:r>
              <a:rPr sz="900" i="1" spc="25" dirty="0">
                <a:solidFill>
                  <a:srgbClr val="003366"/>
                </a:solidFill>
                <a:latin typeface="Trebuchet MS"/>
                <a:cs typeface="Trebuchet MS"/>
              </a:rPr>
              <a:t> </a:t>
            </a:r>
            <a:r>
              <a:rPr sz="900" i="1" spc="-15" dirty="0">
                <a:solidFill>
                  <a:srgbClr val="003366"/>
                </a:solidFill>
                <a:latin typeface="Trebuchet MS"/>
                <a:cs typeface="Trebuchet MS"/>
              </a:rPr>
              <a:t>B</a:t>
            </a:r>
            <a:r>
              <a:rPr sz="900" i="1" spc="-5" dirty="0">
                <a:solidFill>
                  <a:srgbClr val="003366"/>
                </a:solidFill>
                <a:latin typeface="Trebuchet MS"/>
                <a:cs typeface="Trebuchet MS"/>
              </a:rPr>
              <a:t>lag</a:t>
            </a:r>
            <a:r>
              <a:rPr sz="900" i="1" spc="-10" dirty="0">
                <a:solidFill>
                  <a:srgbClr val="003366"/>
                </a:solidFill>
                <a:latin typeface="Trebuchet MS"/>
                <a:cs typeface="Trebuchet MS"/>
              </a:rPr>
              <a:t>o</a:t>
            </a:r>
            <a:r>
              <a:rPr sz="900" i="1" spc="-5" dirty="0">
                <a:solidFill>
                  <a:srgbClr val="003366"/>
                </a:solidFill>
                <a:latin typeface="Trebuchet MS"/>
                <a:cs typeface="Trebuchet MS"/>
              </a:rPr>
              <a:t>evg</a:t>
            </a:r>
            <a:r>
              <a:rPr sz="900" i="1" spc="-10" dirty="0">
                <a:solidFill>
                  <a:srgbClr val="003366"/>
                </a:solidFill>
                <a:latin typeface="Trebuchet MS"/>
                <a:cs typeface="Trebuchet MS"/>
              </a:rPr>
              <a:t>r</a:t>
            </a:r>
            <a:r>
              <a:rPr sz="900" i="1" spc="-5" dirty="0">
                <a:solidFill>
                  <a:srgbClr val="003366"/>
                </a:solidFill>
                <a:latin typeface="Trebuchet MS"/>
                <a:cs typeface="Trebuchet MS"/>
              </a:rPr>
              <a:t>a</a:t>
            </a:r>
            <a:r>
              <a:rPr sz="900" i="1" dirty="0">
                <a:solidFill>
                  <a:srgbClr val="003366"/>
                </a:solidFill>
                <a:latin typeface="Trebuchet MS"/>
                <a:cs typeface="Trebuchet MS"/>
              </a:rPr>
              <a:t>d</a:t>
            </a:r>
            <a:endParaRPr sz="900" dirty="0">
              <a:latin typeface="Trebuchet MS"/>
              <a:cs typeface="Trebuchet MS"/>
            </a:endParaRPr>
          </a:p>
        </p:txBody>
      </p:sp>
      <p:sp>
        <p:nvSpPr>
          <p:cNvPr id="8" name="object 8"/>
          <p:cNvSpPr txBox="1"/>
          <p:nvPr/>
        </p:nvSpPr>
        <p:spPr>
          <a:xfrm>
            <a:off x="78739" y="6404483"/>
            <a:ext cx="3075305" cy="414020"/>
          </a:xfrm>
          <a:prstGeom prst="rect">
            <a:avLst/>
          </a:prstGeom>
        </p:spPr>
        <p:txBody>
          <a:bodyPr vert="horz" wrap="square" lIns="0" tIns="0" rIns="0" bIns="0" rtlCol="0">
            <a:spAutoFit/>
          </a:bodyPr>
          <a:lstStyle/>
          <a:p>
            <a:pPr marL="12700">
              <a:lnSpc>
                <a:spcPct val="100000"/>
              </a:lnSpc>
            </a:pPr>
            <a:r>
              <a:rPr sz="900" b="1" i="1" dirty="0">
                <a:solidFill>
                  <a:srgbClr val="234060"/>
                </a:solidFill>
                <a:latin typeface="Trebuchet MS"/>
                <a:cs typeface="Trebuchet MS"/>
              </a:rPr>
              <a:t>P</a:t>
            </a:r>
            <a:r>
              <a:rPr sz="900" b="1" i="1" spc="-5" dirty="0">
                <a:solidFill>
                  <a:srgbClr val="234060"/>
                </a:solidFill>
                <a:latin typeface="Trebuchet MS"/>
                <a:cs typeface="Trebuchet MS"/>
              </a:rPr>
              <a:t>roj</a:t>
            </a:r>
            <a:r>
              <a:rPr sz="900" b="1" i="1" spc="-15" dirty="0">
                <a:solidFill>
                  <a:srgbClr val="234060"/>
                </a:solidFill>
                <a:latin typeface="Trebuchet MS"/>
                <a:cs typeface="Trebuchet MS"/>
              </a:rPr>
              <a:t>e</a:t>
            </a:r>
            <a:r>
              <a:rPr sz="900" b="1" i="1" spc="-5" dirty="0">
                <a:solidFill>
                  <a:srgbClr val="234060"/>
                </a:solidFill>
                <a:latin typeface="Trebuchet MS"/>
                <a:cs typeface="Trebuchet MS"/>
              </a:rPr>
              <a:t>c</a:t>
            </a:r>
            <a:r>
              <a:rPr sz="900" b="1" i="1" dirty="0">
                <a:solidFill>
                  <a:srgbClr val="234060"/>
                </a:solidFill>
                <a:latin typeface="Trebuchet MS"/>
                <a:cs typeface="Trebuchet MS"/>
              </a:rPr>
              <a:t>t</a:t>
            </a:r>
            <a:r>
              <a:rPr sz="900" b="1" i="1" spc="5" dirty="0">
                <a:solidFill>
                  <a:srgbClr val="234060"/>
                </a:solidFill>
                <a:latin typeface="Trebuchet MS"/>
                <a:cs typeface="Trebuchet MS"/>
              </a:rPr>
              <a:t>:</a:t>
            </a:r>
            <a:r>
              <a:rPr sz="900" b="1" i="1" dirty="0">
                <a:solidFill>
                  <a:srgbClr val="234060"/>
                </a:solidFill>
                <a:latin typeface="Trebuchet MS"/>
                <a:cs typeface="Trebuchet MS"/>
              </a:rPr>
              <a:t>“SOS</a:t>
            </a:r>
            <a:r>
              <a:rPr sz="900" b="1" i="1" spc="-25" dirty="0">
                <a:solidFill>
                  <a:srgbClr val="234060"/>
                </a:solidFill>
                <a:latin typeface="Trebuchet MS"/>
                <a:cs typeface="Trebuchet MS"/>
              </a:rPr>
              <a:t> </a:t>
            </a:r>
            <a:r>
              <a:rPr sz="900" b="1" i="1" spc="-5" dirty="0">
                <a:solidFill>
                  <a:srgbClr val="234060"/>
                </a:solidFill>
                <a:latin typeface="Trebuchet MS"/>
                <a:cs typeface="Trebuchet MS"/>
              </a:rPr>
              <a:t>for </a:t>
            </a:r>
            <a:r>
              <a:rPr sz="900" b="1" i="1" spc="-10" dirty="0">
                <a:solidFill>
                  <a:srgbClr val="234060"/>
                </a:solidFill>
                <a:latin typeface="Trebuchet MS"/>
                <a:cs typeface="Trebuchet MS"/>
              </a:rPr>
              <a:t>e</a:t>
            </a:r>
            <a:r>
              <a:rPr sz="900" b="1" i="1" dirty="0">
                <a:solidFill>
                  <a:srgbClr val="234060"/>
                </a:solidFill>
                <a:latin typeface="Trebuchet MS"/>
                <a:cs typeface="Trebuchet MS"/>
              </a:rPr>
              <a:t>n</a:t>
            </a:r>
            <a:r>
              <a:rPr sz="900" b="1" i="1" spc="-10" dirty="0">
                <a:solidFill>
                  <a:srgbClr val="234060"/>
                </a:solidFill>
                <a:latin typeface="Trebuchet MS"/>
                <a:cs typeface="Trebuchet MS"/>
              </a:rPr>
              <a:t>d</a:t>
            </a:r>
            <a:r>
              <a:rPr sz="900" b="1" i="1" spc="-20" dirty="0">
                <a:solidFill>
                  <a:srgbClr val="234060"/>
                </a:solidFill>
                <a:latin typeface="Trebuchet MS"/>
                <a:cs typeface="Trebuchet MS"/>
              </a:rPr>
              <a:t>a</a:t>
            </a:r>
            <a:r>
              <a:rPr sz="900" b="1" i="1" dirty="0">
                <a:solidFill>
                  <a:srgbClr val="234060"/>
                </a:solidFill>
                <a:latin typeface="Trebuchet MS"/>
                <a:cs typeface="Trebuchet MS"/>
              </a:rPr>
              <a:t>n</a:t>
            </a:r>
            <a:r>
              <a:rPr sz="900" b="1" i="1" spc="-5" dirty="0">
                <a:solidFill>
                  <a:srgbClr val="234060"/>
                </a:solidFill>
                <a:latin typeface="Trebuchet MS"/>
                <a:cs typeface="Trebuchet MS"/>
              </a:rPr>
              <a:t>g</a:t>
            </a:r>
            <a:r>
              <a:rPr sz="900" b="1" i="1" spc="-10" dirty="0">
                <a:solidFill>
                  <a:srgbClr val="234060"/>
                </a:solidFill>
                <a:latin typeface="Trebuchet MS"/>
                <a:cs typeface="Trebuchet MS"/>
              </a:rPr>
              <a:t>e</a:t>
            </a:r>
            <a:r>
              <a:rPr sz="900" b="1" i="1" spc="-5" dirty="0">
                <a:solidFill>
                  <a:srgbClr val="234060"/>
                </a:solidFill>
                <a:latin typeface="Trebuchet MS"/>
                <a:cs typeface="Trebuchet MS"/>
              </a:rPr>
              <a:t>r</a:t>
            </a:r>
            <a:r>
              <a:rPr sz="900" b="1" i="1" spc="-10" dirty="0">
                <a:solidFill>
                  <a:srgbClr val="234060"/>
                </a:solidFill>
                <a:latin typeface="Trebuchet MS"/>
                <a:cs typeface="Trebuchet MS"/>
              </a:rPr>
              <a:t>e</a:t>
            </a:r>
            <a:r>
              <a:rPr sz="900" b="1" i="1" dirty="0">
                <a:solidFill>
                  <a:srgbClr val="234060"/>
                </a:solidFill>
                <a:latin typeface="Trebuchet MS"/>
                <a:cs typeface="Trebuchet MS"/>
              </a:rPr>
              <a:t>d</a:t>
            </a:r>
            <a:r>
              <a:rPr sz="900" b="1" i="1" spc="45" dirty="0">
                <a:solidFill>
                  <a:srgbClr val="234060"/>
                </a:solidFill>
                <a:latin typeface="Trebuchet MS"/>
                <a:cs typeface="Trebuchet MS"/>
              </a:rPr>
              <a:t> </a:t>
            </a:r>
            <a:r>
              <a:rPr sz="900" b="1" i="1" spc="-5" dirty="0">
                <a:solidFill>
                  <a:srgbClr val="234060"/>
                </a:solidFill>
                <a:latin typeface="Trebuchet MS"/>
                <a:cs typeface="Trebuchet MS"/>
              </a:rPr>
              <a:t>t</a:t>
            </a:r>
            <a:r>
              <a:rPr sz="900" b="1" i="1" dirty="0">
                <a:solidFill>
                  <a:srgbClr val="234060"/>
                </a:solidFill>
                <a:latin typeface="Trebuchet MS"/>
                <a:cs typeface="Trebuchet MS"/>
              </a:rPr>
              <a:t>r</a:t>
            </a:r>
            <a:r>
              <a:rPr sz="900" b="1" i="1" spc="-20" dirty="0">
                <a:solidFill>
                  <a:srgbClr val="234060"/>
                </a:solidFill>
                <a:latin typeface="Trebuchet MS"/>
                <a:cs typeface="Trebuchet MS"/>
              </a:rPr>
              <a:t>a</a:t>
            </a:r>
            <a:r>
              <a:rPr sz="900" b="1" i="1" spc="-10" dirty="0">
                <a:solidFill>
                  <a:srgbClr val="234060"/>
                </a:solidFill>
                <a:latin typeface="Trebuchet MS"/>
                <a:cs typeface="Trebuchet MS"/>
              </a:rPr>
              <a:t>d</a:t>
            </a:r>
            <a:r>
              <a:rPr sz="900" b="1" i="1" spc="-15" dirty="0">
                <a:solidFill>
                  <a:srgbClr val="234060"/>
                </a:solidFill>
                <a:latin typeface="Trebuchet MS"/>
                <a:cs typeface="Trebuchet MS"/>
              </a:rPr>
              <a:t>i</a:t>
            </a:r>
            <a:r>
              <a:rPr sz="900" b="1" i="1" spc="-5" dirty="0">
                <a:solidFill>
                  <a:srgbClr val="234060"/>
                </a:solidFill>
                <a:latin typeface="Trebuchet MS"/>
                <a:cs typeface="Trebuchet MS"/>
              </a:rPr>
              <a:t>t</a:t>
            </a:r>
            <a:r>
              <a:rPr sz="900" b="1" i="1" spc="-10" dirty="0">
                <a:solidFill>
                  <a:srgbClr val="234060"/>
                </a:solidFill>
                <a:latin typeface="Trebuchet MS"/>
                <a:cs typeface="Trebuchet MS"/>
              </a:rPr>
              <a:t>i</a:t>
            </a:r>
            <a:r>
              <a:rPr sz="900" b="1" i="1" spc="-5" dirty="0">
                <a:solidFill>
                  <a:srgbClr val="234060"/>
                </a:solidFill>
                <a:latin typeface="Trebuchet MS"/>
                <a:cs typeface="Trebuchet MS"/>
              </a:rPr>
              <a:t>on</a:t>
            </a:r>
            <a:r>
              <a:rPr sz="900" b="1" i="1" spc="-20" dirty="0">
                <a:solidFill>
                  <a:srgbClr val="234060"/>
                </a:solidFill>
                <a:latin typeface="Trebuchet MS"/>
                <a:cs typeface="Trebuchet MS"/>
              </a:rPr>
              <a:t>a</a:t>
            </a:r>
            <a:r>
              <a:rPr sz="900" b="1" i="1" spc="-5" dirty="0">
                <a:solidFill>
                  <a:srgbClr val="234060"/>
                </a:solidFill>
                <a:latin typeface="Trebuchet MS"/>
                <a:cs typeface="Trebuchet MS"/>
              </a:rPr>
              <a:t>l</a:t>
            </a:r>
            <a:r>
              <a:rPr sz="900" b="1" i="1" spc="50" dirty="0">
                <a:solidFill>
                  <a:srgbClr val="234060"/>
                </a:solidFill>
                <a:latin typeface="Trebuchet MS"/>
                <a:cs typeface="Trebuchet MS"/>
              </a:rPr>
              <a:t> </a:t>
            </a:r>
            <a:r>
              <a:rPr sz="900" b="1" i="1" spc="-5" dirty="0">
                <a:solidFill>
                  <a:srgbClr val="234060"/>
                </a:solidFill>
                <a:latin typeface="Trebuchet MS"/>
                <a:cs typeface="Trebuchet MS"/>
              </a:rPr>
              <a:t>v</a:t>
            </a:r>
            <a:r>
              <a:rPr sz="900" b="1" i="1" spc="-15" dirty="0">
                <a:solidFill>
                  <a:srgbClr val="234060"/>
                </a:solidFill>
                <a:latin typeface="Trebuchet MS"/>
                <a:cs typeface="Trebuchet MS"/>
              </a:rPr>
              <a:t>i</a:t>
            </a:r>
            <a:r>
              <a:rPr sz="900" b="1" i="1" spc="-5" dirty="0">
                <a:solidFill>
                  <a:srgbClr val="234060"/>
                </a:solidFill>
                <a:latin typeface="Trebuchet MS"/>
                <a:cs typeface="Trebuchet MS"/>
              </a:rPr>
              <a:t>ne</a:t>
            </a:r>
            <a:r>
              <a:rPr sz="900" b="1" i="1" spc="20" dirty="0">
                <a:solidFill>
                  <a:srgbClr val="234060"/>
                </a:solidFill>
                <a:latin typeface="Trebuchet MS"/>
                <a:cs typeface="Trebuchet MS"/>
              </a:rPr>
              <a:t> </a:t>
            </a:r>
            <a:r>
              <a:rPr sz="900" b="1" i="1" spc="-5" dirty="0">
                <a:solidFill>
                  <a:srgbClr val="234060"/>
                </a:solidFill>
                <a:latin typeface="Trebuchet MS"/>
                <a:cs typeface="Trebuchet MS"/>
              </a:rPr>
              <a:t>v</a:t>
            </a:r>
            <a:r>
              <a:rPr sz="900" b="1" i="1" spc="-10" dirty="0">
                <a:solidFill>
                  <a:srgbClr val="234060"/>
                </a:solidFill>
                <a:latin typeface="Trebuchet MS"/>
                <a:cs typeface="Trebuchet MS"/>
              </a:rPr>
              <a:t>a</a:t>
            </a:r>
            <a:r>
              <a:rPr sz="900" b="1" i="1" dirty="0">
                <a:solidFill>
                  <a:srgbClr val="234060"/>
                </a:solidFill>
                <a:latin typeface="Trebuchet MS"/>
                <a:cs typeface="Trebuchet MS"/>
              </a:rPr>
              <a:t>r</a:t>
            </a:r>
            <a:r>
              <a:rPr sz="900" b="1" i="1" spc="-10" dirty="0">
                <a:solidFill>
                  <a:srgbClr val="234060"/>
                </a:solidFill>
                <a:latin typeface="Trebuchet MS"/>
                <a:cs typeface="Trebuchet MS"/>
              </a:rPr>
              <a:t>i</a:t>
            </a:r>
            <a:r>
              <a:rPr sz="900" b="1" i="1" spc="-5" dirty="0">
                <a:solidFill>
                  <a:srgbClr val="234060"/>
                </a:solidFill>
                <a:latin typeface="Trebuchet MS"/>
                <a:cs typeface="Trebuchet MS"/>
              </a:rPr>
              <a:t>e</a:t>
            </a:r>
            <a:r>
              <a:rPr sz="900" b="1" i="1" dirty="0">
                <a:solidFill>
                  <a:srgbClr val="234060"/>
                </a:solidFill>
                <a:latin typeface="Trebuchet MS"/>
                <a:cs typeface="Trebuchet MS"/>
              </a:rPr>
              <a:t>t</a:t>
            </a:r>
            <a:r>
              <a:rPr sz="900" b="1" i="1" spc="-5" dirty="0">
                <a:solidFill>
                  <a:srgbClr val="234060"/>
                </a:solidFill>
                <a:latin typeface="Trebuchet MS"/>
                <a:cs typeface="Trebuchet MS"/>
              </a:rPr>
              <a:t>ie</a:t>
            </a:r>
            <a:r>
              <a:rPr sz="900" b="1" i="1" spc="-10" dirty="0">
                <a:solidFill>
                  <a:srgbClr val="234060"/>
                </a:solidFill>
                <a:latin typeface="Trebuchet MS"/>
                <a:cs typeface="Trebuchet MS"/>
              </a:rPr>
              <a:t>s</a:t>
            </a:r>
            <a:r>
              <a:rPr sz="900" b="1" i="1" dirty="0">
                <a:solidFill>
                  <a:srgbClr val="234060"/>
                </a:solidFill>
                <a:latin typeface="Trebuchet MS"/>
                <a:cs typeface="Trebuchet MS"/>
              </a:rPr>
              <a:t>”</a:t>
            </a:r>
            <a:endParaRPr sz="900">
              <a:latin typeface="Trebuchet MS"/>
              <a:cs typeface="Trebuchet MS"/>
            </a:endParaRPr>
          </a:p>
          <a:p>
            <a:pPr marL="12700">
              <a:lnSpc>
                <a:spcPct val="100000"/>
              </a:lnSpc>
            </a:pPr>
            <a:r>
              <a:rPr sz="900" b="1" i="1" spc="-5" dirty="0">
                <a:solidFill>
                  <a:srgbClr val="234060"/>
                </a:solidFill>
                <a:latin typeface="Trebuchet MS"/>
                <a:cs typeface="Trebuchet MS"/>
              </a:rPr>
              <a:t>Ac</a:t>
            </a:r>
            <a:r>
              <a:rPr sz="900" b="1" i="1" spc="-15" dirty="0">
                <a:solidFill>
                  <a:srgbClr val="234060"/>
                </a:solidFill>
                <a:latin typeface="Trebuchet MS"/>
                <a:cs typeface="Trebuchet MS"/>
              </a:rPr>
              <a:t>r</a:t>
            </a:r>
            <a:r>
              <a:rPr sz="900" b="1" i="1" spc="-5" dirty="0">
                <a:solidFill>
                  <a:srgbClr val="234060"/>
                </a:solidFill>
                <a:latin typeface="Trebuchet MS"/>
                <a:cs typeface="Trebuchet MS"/>
              </a:rPr>
              <a:t>on</a:t>
            </a:r>
            <a:r>
              <a:rPr sz="900" b="1" i="1" spc="-15" dirty="0">
                <a:solidFill>
                  <a:srgbClr val="234060"/>
                </a:solidFill>
                <a:latin typeface="Trebuchet MS"/>
                <a:cs typeface="Trebuchet MS"/>
              </a:rPr>
              <a:t>y</a:t>
            </a:r>
            <a:r>
              <a:rPr sz="900" b="1" i="1" spc="-5" dirty="0">
                <a:solidFill>
                  <a:srgbClr val="234060"/>
                </a:solidFill>
                <a:latin typeface="Trebuchet MS"/>
                <a:cs typeface="Trebuchet MS"/>
              </a:rPr>
              <a:t>m</a:t>
            </a:r>
            <a:r>
              <a:rPr sz="900" b="1" i="1" dirty="0">
                <a:solidFill>
                  <a:srgbClr val="234060"/>
                </a:solidFill>
                <a:latin typeface="Trebuchet MS"/>
                <a:cs typeface="Trebuchet MS"/>
              </a:rPr>
              <a:t>:</a:t>
            </a:r>
            <a:r>
              <a:rPr sz="900" b="1" i="1" spc="10" dirty="0">
                <a:solidFill>
                  <a:srgbClr val="234060"/>
                </a:solidFill>
                <a:latin typeface="Trebuchet MS"/>
                <a:cs typeface="Trebuchet MS"/>
              </a:rPr>
              <a:t> </a:t>
            </a:r>
            <a:r>
              <a:rPr sz="900" b="1" i="1" dirty="0">
                <a:solidFill>
                  <a:srgbClr val="234060"/>
                </a:solidFill>
                <a:latin typeface="Trebuchet MS"/>
                <a:cs typeface="Trebuchet MS"/>
              </a:rPr>
              <a:t>“</a:t>
            </a:r>
            <a:r>
              <a:rPr sz="900" b="1" i="1" spc="-5" dirty="0">
                <a:solidFill>
                  <a:srgbClr val="234060"/>
                </a:solidFill>
                <a:latin typeface="Trebuchet MS"/>
                <a:cs typeface="Trebuchet MS"/>
              </a:rPr>
              <a:t>V</a:t>
            </a:r>
            <a:r>
              <a:rPr sz="900" b="1" i="1" spc="-15" dirty="0">
                <a:solidFill>
                  <a:srgbClr val="234060"/>
                </a:solidFill>
                <a:latin typeface="Trebuchet MS"/>
                <a:cs typeface="Trebuchet MS"/>
              </a:rPr>
              <a:t>i</a:t>
            </a:r>
            <a:r>
              <a:rPr sz="900" b="1" i="1" spc="-5" dirty="0">
                <a:solidFill>
                  <a:srgbClr val="234060"/>
                </a:solidFill>
                <a:latin typeface="Trebuchet MS"/>
                <a:cs typeface="Trebuchet MS"/>
              </a:rPr>
              <a:t>n</a:t>
            </a:r>
            <a:r>
              <a:rPr sz="900" b="1" i="1" spc="-15" dirty="0">
                <a:solidFill>
                  <a:srgbClr val="234060"/>
                </a:solidFill>
                <a:latin typeface="Trebuchet MS"/>
                <a:cs typeface="Trebuchet MS"/>
              </a:rPr>
              <a:t>e</a:t>
            </a:r>
            <a:r>
              <a:rPr sz="900" b="1" i="1" dirty="0">
                <a:solidFill>
                  <a:srgbClr val="234060"/>
                </a:solidFill>
                <a:latin typeface="Trebuchet MS"/>
                <a:cs typeface="Trebuchet MS"/>
              </a:rPr>
              <a:t>SO</a:t>
            </a:r>
            <a:r>
              <a:rPr sz="900" b="1" i="1" spc="5" dirty="0">
                <a:solidFill>
                  <a:srgbClr val="234060"/>
                </a:solidFill>
                <a:latin typeface="Trebuchet MS"/>
                <a:cs typeface="Trebuchet MS"/>
              </a:rPr>
              <a:t>S</a:t>
            </a:r>
            <a:r>
              <a:rPr sz="900" b="1" i="1" dirty="0">
                <a:solidFill>
                  <a:srgbClr val="234060"/>
                </a:solidFill>
                <a:latin typeface="Trebuchet MS"/>
                <a:cs typeface="Trebuchet MS"/>
              </a:rPr>
              <a:t>”</a:t>
            </a:r>
            <a:endParaRPr sz="900">
              <a:latin typeface="Trebuchet MS"/>
              <a:cs typeface="Trebuchet MS"/>
            </a:endParaRPr>
          </a:p>
          <a:p>
            <a:pPr marL="12700">
              <a:lnSpc>
                <a:spcPct val="100000"/>
              </a:lnSpc>
            </a:pPr>
            <a:r>
              <a:rPr sz="900" b="1" i="1" dirty="0">
                <a:solidFill>
                  <a:srgbClr val="234060"/>
                </a:solidFill>
                <a:latin typeface="Trebuchet MS"/>
                <a:cs typeface="Trebuchet MS"/>
              </a:rPr>
              <a:t>P</a:t>
            </a:r>
            <a:r>
              <a:rPr sz="900" b="1" i="1" spc="-5" dirty="0">
                <a:solidFill>
                  <a:srgbClr val="234060"/>
                </a:solidFill>
                <a:latin typeface="Trebuchet MS"/>
                <a:cs typeface="Trebuchet MS"/>
              </a:rPr>
              <a:t>roj</a:t>
            </a:r>
            <a:r>
              <a:rPr sz="900" b="1" i="1" spc="-15" dirty="0">
                <a:solidFill>
                  <a:srgbClr val="234060"/>
                </a:solidFill>
                <a:latin typeface="Trebuchet MS"/>
                <a:cs typeface="Trebuchet MS"/>
              </a:rPr>
              <a:t>e</a:t>
            </a:r>
            <a:r>
              <a:rPr sz="900" b="1" i="1" spc="-5" dirty="0">
                <a:solidFill>
                  <a:srgbClr val="234060"/>
                </a:solidFill>
                <a:latin typeface="Trebuchet MS"/>
                <a:cs typeface="Trebuchet MS"/>
              </a:rPr>
              <a:t>ct</a:t>
            </a:r>
            <a:r>
              <a:rPr sz="900" b="1" i="1" spc="10" dirty="0">
                <a:solidFill>
                  <a:srgbClr val="234060"/>
                </a:solidFill>
                <a:latin typeface="Trebuchet MS"/>
                <a:cs typeface="Trebuchet MS"/>
              </a:rPr>
              <a:t> </a:t>
            </a:r>
            <a:r>
              <a:rPr sz="900" b="1" i="1" spc="-5" dirty="0">
                <a:solidFill>
                  <a:srgbClr val="234060"/>
                </a:solidFill>
                <a:latin typeface="Trebuchet MS"/>
                <a:cs typeface="Trebuchet MS"/>
              </a:rPr>
              <a:t>N</a:t>
            </a:r>
            <a:r>
              <a:rPr sz="900" b="1" i="1" spc="-20" dirty="0">
                <a:solidFill>
                  <a:srgbClr val="234060"/>
                </a:solidFill>
                <a:latin typeface="Trebuchet MS"/>
                <a:cs typeface="Trebuchet MS"/>
              </a:rPr>
              <a:t>o</a:t>
            </a:r>
            <a:r>
              <a:rPr sz="900" b="1" i="1" dirty="0">
                <a:solidFill>
                  <a:srgbClr val="234060"/>
                </a:solidFill>
                <a:latin typeface="Trebuchet MS"/>
                <a:cs typeface="Trebuchet MS"/>
              </a:rPr>
              <a:t>.</a:t>
            </a:r>
            <a:r>
              <a:rPr sz="900" b="1" i="1" spc="10" dirty="0">
                <a:solidFill>
                  <a:srgbClr val="234060"/>
                </a:solidFill>
                <a:latin typeface="Trebuchet MS"/>
                <a:cs typeface="Trebuchet MS"/>
              </a:rPr>
              <a:t> </a:t>
            </a:r>
            <a:r>
              <a:rPr sz="900" b="1" i="1" spc="-10" dirty="0">
                <a:solidFill>
                  <a:srgbClr val="234060"/>
                </a:solidFill>
                <a:latin typeface="Trebuchet MS"/>
                <a:cs typeface="Trebuchet MS"/>
              </a:rPr>
              <a:t>1</a:t>
            </a:r>
            <a:r>
              <a:rPr sz="900" b="1" i="1" spc="-25" dirty="0">
                <a:solidFill>
                  <a:srgbClr val="234060"/>
                </a:solidFill>
                <a:latin typeface="Trebuchet MS"/>
                <a:cs typeface="Trebuchet MS"/>
              </a:rPr>
              <a:t>8</a:t>
            </a:r>
            <a:r>
              <a:rPr sz="900" b="1" i="1" spc="-10" dirty="0">
                <a:solidFill>
                  <a:srgbClr val="234060"/>
                </a:solidFill>
                <a:latin typeface="Trebuchet MS"/>
                <a:cs typeface="Trebuchet MS"/>
              </a:rPr>
              <a:t>29</a:t>
            </a:r>
            <a:endParaRPr sz="900">
              <a:latin typeface="Trebuchet MS"/>
              <a:cs typeface="Trebuchet MS"/>
            </a:endParaRPr>
          </a:p>
        </p:txBody>
      </p:sp>
      <p:sp>
        <p:nvSpPr>
          <p:cNvPr id="9" name="object 9"/>
          <p:cNvSpPr txBox="1"/>
          <p:nvPr/>
        </p:nvSpPr>
        <p:spPr>
          <a:xfrm>
            <a:off x="9868661" y="6404483"/>
            <a:ext cx="2245360" cy="414020"/>
          </a:xfrm>
          <a:prstGeom prst="rect">
            <a:avLst/>
          </a:prstGeom>
        </p:spPr>
        <p:txBody>
          <a:bodyPr vert="horz" wrap="square" lIns="0" tIns="0" rIns="0" bIns="0" rtlCol="0">
            <a:spAutoFit/>
          </a:bodyPr>
          <a:lstStyle/>
          <a:p>
            <a:pPr marL="12700" marR="5080" indent="482600">
              <a:lnSpc>
                <a:spcPct val="100000"/>
              </a:lnSpc>
            </a:pPr>
            <a:r>
              <a:rPr sz="900" i="1" spc="-5" dirty="0">
                <a:solidFill>
                  <a:srgbClr val="003366"/>
                </a:solidFill>
                <a:latin typeface="Trebuchet MS"/>
                <a:cs typeface="Trebuchet MS"/>
              </a:rPr>
              <a:t>“</a:t>
            </a:r>
            <a:r>
              <a:rPr sz="900" i="1" dirty="0">
                <a:solidFill>
                  <a:srgbClr val="003366"/>
                </a:solidFill>
                <a:latin typeface="Trebuchet MS"/>
                <a:cs typeface="Trebuchet MS"/>
              </a:rPr>
              <a:t>St</a:t>
            </a:r>
            <a:r>
              <a:rPr sz="900" i="1" spc="-5" dirty="0">
                <a:solidFill>
                  <a:srgbClr val="003366"/>
                </a:solidFill>
                <a:latin typeface="Trebuchet MS"/>
                <a:cs typeface="Trebuchet MS"/>
              </a:rPr>
              <a:t>e</a:t>
            </a:r>
            <a:r>
              <a:rPr sz="900" i="1" dirty="0">
                <a:solidFill>
                  <a:srgbClr val="003366"/>
                </a:solidFill>
                <a:latin typeface="Trebuchet MS"/>
                <a:cs typeface="Trebuchet MS"/>
              </a:rPr>
              <a:t>f</a:t>
            </a:r>
            <a:r>
              <a:rPr sz="900" i="1" spc="-10" dirty="0">
                <a:solidFill>
                  <a:srgbClr val="003366"/>
                </a:solidFill>
                <a:latin typeface="Trebuchet MS"/>
                <a:cs typeface="Trebuchet MS"/>
              </a:rPr>
              <a:t>a</a:t>
            </a:r>
            <a:r>
              <a:rPr sz="900" i="1" dirty="0">
                <a:solidFill>
                  <a:srgbClr val="003366"/>
                </a:solidFill>
                <a:latin typeface="Trebuchet MS"/>
                <a:cs typeface="Trebuchet MS"/>
              </a:rPr>
              <a:t>n</a:t>
            </a:r>
            <a:r>
              <a:rPr sz="900" i="1" spc="15" dirty="0">
                <a:solidFill>
                  <a:srgbClr val="003366"/>
                </a:solidFill>
                <a:latin typeface="Trebuchet MS"/>
                <a:cs typeface="Trebuchet MS"/>
              </a:rPr>
              <a:t> </a:t>
            </a:r>
            <a:r>
              <a:rPr sz="900" i="1" spc="-5" dirty="0">
                <a:solidFill>
                  <a:srgbClr val="003366"/>
                </a:solidFill>
                <a:latin typeface="Trebuchet MS"/>
                <a:cs typeface="Trebuchet MS"/>
              </a:rPr>
              <a:t>Stam</a:t>
            </a:r>
            <a:r>
              <a:rPr sz="900" i="1" dirty="0">
                <a:solidFill>
                  <a:srgbClr val="003366"/>
                </a:solidFill>
                <a:latin typeface="Trebuchet MS"/>
                <a:cs typeface="Trebuchet MS"/>
              </a:rPr>
              <a:t>b</a:t>
            </a:r>
            <a:r>
              <a:rPr sz="900" i="1" spc="-10" dirty="0">
                <a:solidFill>
                  <a:srgbClr val="003366"/>
                </a:solidFill>
                <a:latin typeface="Trebuchet MS"/>
                <a:cs typeface="Trebuchet MS"/>
              </a:rPr>
              <a:t>olo</a:t>
            </a:r>
            <a:r>
              <a:rPr sz="900" i="1" dirty="0">
                <a:solidFill>
                  <a:srgbClr val="003366"/>
                </a:solidFill>
                <a:latin typeface="Trebuchet MS"/>
                <a:cs typeface="Trebuchet MS"/>
              </a:rPr>
              <a:t>v”</a:t>
            </a:r>
            <a:r>
              <a:rPr sz="900" i="1" spc="10" dirty="0">
                <a:solidFill>
                  <a:srgbClr val="003366"/>
                </a:solidFill>
                <a:latin typeface="Trebuchet MS"/>
                <a:cs typeface="Trebuchet MS"/>
              </a:rPr>
              <a:t> </a:t>
            </a:r>
            <a:r>
              <a:rPr sz="900" i="1" spc="-10" dirty="0">
                <a:solidFill>
                  <a:srgbClr val="003366"/>
                </a:solidFill>
                <a:latin typeface="Trebuchet MS"/>
                <a:cs typeface="Trebuchet MS"/>
              </a:rPr>
              <a:t>s</a:t>
            </a:r>
            <a:r>
              <a:rPr sz="900" i="1" dirty="0">
                <a:solidFill>
                  <a:srgbClr val="003366"/>
                </a:solidFill>
                <a:latin typeface="Trebuchet MS"/>
                <a:cs typeface="Trebuchet MS"/>
              </a:rPr>
              <a:t>t</a:t>
            </a:r>
            <a:r>
              <a:rPr sz="900" i="1" spc="-10" dirty="0">
                <a:solidFill>
                  <a:srgbClr val="003366"/>
                </a:solidFill>
                <a:latin typeface="Trebuchet MS"/>
                <a:cs typeface="Trebuchet MS"/>
              </a:rPr>
              <a:t>r</a:t>
            </a:r>
            <a:r>
              <a:rPr sz="900" i="1" dirty="0">
                <a:solidFill>
                  <a:srgbClr val="003366"/>
                </a:solidFill>
                <a:latin typeface="Trebuchet MS"/>
                <a:cs typeface="Trebuchet MS"/>
              </a:rPr>
              <a:t>.</a:t>
            </a:r>
            <a:r>
              <a:rPr sz="900" i="1" spc="-5" dirty="0">
                <a:solidFill>
                  <a:srgbClr val="003366"/>
                </a:solidFill>
                <a:latin typeface="Trebuchet MS"/>
                <a:cs typeface="Trebuchet MS"/>
              </a:rPr>
              <a:t> </a:t>
            </a:r>
            <a:r>
              <a:rPr sz="900" i="1" dirty="0">
                <a:solidFill>
                  <a:srgbClr val="003366"/>
                </a:solidFill>
                <a:latin typeface="Trebuchet MS"/>
                <a:cs typeface="Trebuchet MS"/>
              </a:rPr>
              <a:t>№</a:t>
            </a:r>
            <a:r>
              <a:rPr sz="900" i="1" spc="-5" dirty="0">
                <a:solidFill>
                  <a:srgbClr val="003366"/>
                </a:solidFill>
                <a:latin typeface="Trebuchet MS"/>
                <a:cs typeface="Trebuchet MS"/>
              </a:rPr>
              <a:t>1</a:t>
            </a:r>
            <a:r>
              <a:rPr sz="900" i="1" dirty="0">
                <a:solidFill>
                  <a:srgbClr val="003366"/>
                </a:solidFill>
                <a:latin typeface="Trebuchet MS"/>
                <a:cs typeface="Trebuchet MS"/>
              </a:rPr>
              <a:t>,</a:t>
            </a:r>
            <a:r>
              <a:rPr sz="900" i="1" spc="-5" dirty="0">
                <a:solidFill>
                  <a:srgbClr val="003366"/>
                </a:solidFill>
                <a:latin typeface="Trebuchet MS"/>
                <a:cs typeface="Trebuchet MS"/>
              </a:rPr>
              <a:t> fl</a:t>
            </a:r>
            <a:r>
              <a:rPr sz="900" i="1" dirty="0">
                <a:solidFill>
                  <a:srgbClr val="003366"/>
                </a:solidFill>
                <a:latin typeface="Trebuchet MS"/>
                <a:cs typeface="Trebuchet MS"/>
              </a:rPr>
              <a:t>.</a:t>
            </a:r>
            <a:r>
              <a:rPr sz="900" i="1" spc="10" dirty="0">
                <a:solidFill>
                  <a:srgbClr val="003366"/>
                </a:solidFill>
                <a:latin typeface="Trebuchet MS"/>
                <a:cs typeface="Trebuchet MS"/>
              </a:rPr>
              <a:t> </a:t>
            </a:r>
            <a:r>
              <a:rPr sz="900" i="1" dirty="0">
                <a:solidFill>
                  <a:srgbClr val="003366"/>
                </a:solidFill>
                <a:latin typeface="Trebuchet MS"/>
                <a:cs typeface="Trebuchet MS"/>
              </a:rPr>
              <a:t>2 </a:t>
            </a:r>
            <a:r>
              <a:rPr sz="900" i="1" dirty="0">
                <a:solidFill>
                  <a:srgbClr val="234060"/>
                </a:solidFill>
                <a:latin typeface="Trebuchet MS"/>
                <a:cs typeface="Trebuchet MS"/>
              </a:rPr>
              <a:t>t</a:t>
            </a:r>
            <a:r>
              <a:rPr sz="900" i="1" spc="-5" dirty="0">
                <a:solidFill>
                  <a:srgbClr val="234060"/>
                </a:solidFill>
                <a:latin typeface="Trebuchet MS"/>
                <a:cs typeface="Trebuchet MS"/>
              </a:rPr>
              <a:t>e</a:t>
            </a:r>
            <a:r>
              <a:rPr sz="900" i="1" dirty="0">
                <a:solidFill>
                  <a:srgbClr val="234060"/>
                </a:solidFill>
                <a:latin typeface="Trebuchet MS"/>
                <a:cs typeface="Trebuchet MS"/>
              </a:rPr>
              <a:t>l.</a:t>
            </a:r>
            <a:r>
              <a:rPr sz="900" i="1" spc="-5" dirty="0">
                <a:solidFill>
                  <a:srgbClr val="234060"/>
                </a:solidFill>
                <a:latin typeface="Trebuchet MS"/>
                <a:cs typeface="Trebuchet MS"/>
              </a:rPr>
              <a:t> +35</a:t>
            </a:r>
            <a:r>
              <a:rPr sz="900" i="1" dirty="0">
                <a:solidFill>
                  <a:srgbClr val="234060"/>
                </a:solidFill>
                <a:latin typeface="Trebuchet MS"/>
                <a:cs typeface="Trebuchet MS"/>
              </a:rPr>
              <a:t>9</a:t>
            </a:r>
            <a:r>
              <a:rPr sz="900" i="1" spc="25" dirty="0">
                <a:solidFill>
                  <a:srgbClr val="234060"/>
                </a:solidFill>
                <a:latin typeface="Trebuchet MS"/>
                <a:cs typeface="Trebuchet MS"/>
              </a:rPr>
              <a:t> </a:t>
            </a:r>
            <a:r>
              <a:rPr sz="900" i="1" spc="-5" dirty="0">
                <a:solidFill>
                  <a:srgbClr val="234060"/>
                </a:solidFill>
                <a:latin typeface="Trebuchet MS"/>
                <a:cs typeface="Trebuchet MS"/>
              </a:rPr>
              <a:t>89</a:t>
            </a:r>
            <a:r>
              <a:rPr sz="900" i="1" dirty="0">
                <a:solidFill>
                  <a:srgbClr val="234060"/>
                </a:solidFill>
                <a:latin typeface="Trebuchet MS"/>
                <a:cs typeface="Trebuchet MS"/>
              </a:rPr>
              <a:t>6</a:t>
            </a:r>
            <a:r>
              <a:rPr sz="900" i="1" spc="25" dirty="0">
                <a:solidFill>
                  <a:srgbClr val="234060"/>
                </a:solidFill>
                <a:latin typeface="Trebuchet MS"/>
                <a:cs typeface="Trebuchet MS"/>
              </a:rPr>
              <a:t> </a:t>
            </a:r>
            <a:r>
              <a:rPr sz="900" i="1" spc="-5" dirty="0">
                <a:solidFill>
                  <a:srgbClr val="234060"/>
                </a:solidFill>
                <a:latin typeface="Trebuchet MS"/>
                <a:cs typeface="Trebuchet MS"/>
              </a:rPr>
              <a:t>0</a:t>
            </a:r>
            <a:r>
              <a:rPr sz="900" i="1" dirty="0">
                <a:solidFill>
                  <a:srgbClr val="234060"/>
                </a:solidFill>
                <a:latin typeface="Trebuchet MS"/>
                <a:cs typeface="Trebuchet MS"/>
              </a:rPr>
              <a:t>4</a:t>
            </a:r>
            <a:r>
              <a:rPr sz="900" i="1" spc="10" dirty="0">
                <a:solidFill>
                  <a:srgbClr val="234060"/>
                </a:solidFill>
                <a:latin typeface="Trebuchet MS"/>
                <a:cs typeface="Trebuchet MS"/>
              </a:rPr>
              <a:t> </a:t>
            </a:r>
            <a:r>
              <a:rPr sz="900" i="1" spc="-5" dirty="0">
                <a:solidFill>
                  <a:srgbClr val="234060"/>
                </a:solidFill>
                <a:latin typeface="Trebuchet MS"/>
                <a:cs typeface="Trebuchet MS"/>
              </a:rPr>
              <a:t>0</a:t>
            </a:r>
            <a:r>
              <a:rPr sz="900" i="1" dirty="0">
                <a:solidFill>
                  <a:srgbClr val="234060"/>
                </a:solidFill>
                <a:latin typeface="Trebuchet MS"/>
                <a:cs typeface="Trebuchet MS"/>
              </a:rPr>
              <a:t>9</a:t>
            </a:r>
            <a:r>
              <a:rPr sz="900" i="1" spc="10" dirty="0">
                <a:solidFill>
                  <a:srgbClr val="234060"/>
                </a:solidFill>
                <a:latin typeface="Trebuchet MS"/>
                <a:cs typeface="Trebuchet MS"/>
              </a:rPr>
              <a:t> </a:t>
            </a:r>
            <a:r>
              <a:rPr sz="900" i="1" spc="-5" dirty="0">
                <a:solidFill>
                  <a:srgbClr val="234060"/>
                </a:solidFill>
                <a:latin typeface="Trebuchet MS"/>
                <a:cs typeface="Trebuchet MS"/>
              </a:rPr>
              <a:t>0</a:t>
            </a:r>
            <a:r>
              <a:rPr sz="900" i="1" dirty="0">
                <a:solidFill>
                  <a:srgbClr val="234060"/>
                </a:solidFill>
                <a:latin typeface="Trebuchet MS"/>
                <a:cs typeface="Trebuchet MS"/>
              </a:rPr>
              <a:t>3</a:t>
            </a:r>
            <a:r>
              <a:rPr sz="900" i="1" spc="10" dirty="0">
                <a:solidFill>
                  <a:srgbClr val="234060"/>
                </a:solidFill>
                <a:latin typeface="Trebuchet MS"/>
                <a:cs typeface="Trebuchet MS"/>
              </a:rPr>
              <a:t> </a:t>
            </a:r>
            <a:r>
              <a:rPr sz="900" i="1" spc="-5" dirty="0">
                <a:solidFill>
                  <a:srgbClr val="234060"/>
                </a:solidFill>
                <a:latin typeface="Trebuchet MS"/>
                <a:cs typeface="Trebuchet MS"/>
              </a:rPr>
              <a:t>/</a:t>
            </a:r>
            <a:r>
              <a:rPr sz="900" i="1" dirty="0">
                <a:solidFill>
                  <a:srgbClr val="234060"/>
                </a:solidFill>
                <a:latin typeface="Trebuchet MS"/>
                <a:cs typeface="Trebuchet MS"/>
              </a:rPr>
              <a:t>+</a:t>
            </a:r>
            <a:r>
              <a:rPr sz="900" i="1" spc="10" dirty="0">
                <a:solidFill>
                  <a:srgbClr val="234060"/>
                </a:solidFill>
                <a:latin typeface="Trebuchet MS"/>
                <a:cs typeface="Trebuchet MS"/>
              </a:rPr>
              <a:t> </a:t>
            </a:r>
            <a:r>
              <a:rPr sz="900" i="1" spc="-5" dirty="0">
                <a:solidFill>
                  <a:srgbClr val="234060"/>
                </a:solidFill>
                <a:latin typeface="Trebuchet MS"/>
                <a:cs typeface="Trebuchet MS"/>
              </a:rPr>
              <a:t>35</a:t>
            </a:r>
            <a:r>
              <a:rPr sz="900" i="1" dirty="0">
                <a:solidFill>
                  <a:srgbClr val="234060"/>
                </a:solidFill>
                <a:latin typeface="Trebuchet MS"/>
                <a:cs typeface="Trebuchet MS"/>
              </a:rPr>
              <a:t>9</a:t>
            </a:r>
            <a:r>
              <a:rPr sz="900" i="1" spc="25" dirty="0">
                <a:solidFill>
                  <a:srgbClr val="234060"/>
                </a:solidFill>
                <a:latin typeface="Trebuchet MS"/>
                <a:cs typeface="Trebuchet MS"/>
              </a:rPr>
              <a:t> </a:t>
            </a:r>
            <a:r>
              <a:rPr sz="900" i="1" spc="-5" dirty="0">
                <a:solidFill>
                  <a:srgbClr val="234060"/>
                </a:solidFill>
                <a:latin typeface="Trebuchet MS"/>
                <a:cs typeface="Trebuchet MS"/>
              </a:rPr>
              <a:t>87</a:t>
            </a:r>
            <a:r>
              <a:rPr sz="900" i="1" dirty="0">
                <a:solidFill>
                  <a:srgbClr val="234060"/>
                </a:solidFill>
                <a:latin typeface="Trebuchet MS"/>
                <a:cs typeface="Trebuchet MS"/>
              </a:rPr>
              <a:t>6</a:t>
            </a:r>
            <a:r>
              <a:rPr sz="900" i="1" spc="10" dirty="0">
                <a:solidFill>
                  <a:srgbClr val="234060"/>
                </a:solidFill>
                <a:latin typeface="Trebuchet MS"/>
                <a:cs typeface="Trebuchet MS"/>
              </a:rPr>
              <a:t> </a:t>
            </a:r>
            <a:r>
              <a:rPr sz="900" i="1" spc="-5" dirty="0">
                <a:solidFill>
                  <a:srgbClr val="234060"/>
                </a:solidFill>
                <a:latin typeface="Trebuchet MS"/>
                <a:cs typeface="Trebuchet MS"/>
              </a:rPr>
              <a:t>7</a:t>
            </a:r>
            <a:r>
              <a:rPr sz="900" i="1" dirty="0">
                <a:solidFill>
                  <a:srgbClr val="234060"/>
                </a:solidFill>
                <a:latin typeface="Trebuchet MS"/>
                <a:cs typeface="Trebuchet MS"/>
              </a:rPr>
              <a:t>1</a:t>
            </a:r>
            <a:r>
              <a:rPr sz="900" i="1" spc="15" dirty="0">
                <a:solidFill>
                  <a:srgbClr val="234060"/>
                </a:solidFill>
                <a:latin typeface="Trebuchet MS"/>
                <a:cs typeface="Trebuchet MS"/>
              </a:rPr>
              <a:t> </a:t>
            </a:r>
            <a:r>
              <a:rPr sz="900" i="1" spc="-5" dirty="0">
                <a:solidFill>
                  <a:srgbClr val="234060"/>
                </a:solidFill>
                <a:latin typeface="Trebuchet MS"/>
                <a:cs typeface="Trebuchet MS"/>
              </a:rPr>
              <a:t>2</a:t>
            </a:r>
            <a:r>
              <a:rPr sz="900" i="1" dirty="0">
                <a:solidFill>
                  <a:srgbClr val="234060"/>
                </a:solidFill>
                <a:latin typeface="Trebuchet MS"/>
                <a:cs typeface="Trebuchet MS"/>
              </a:rPr>
              <a:t>4</a:t>
            </a:r>
            <a:r>
              <a:rPr sz="900" i="1" spc="25" dirty="0">
                <a:solidFill>
                  <a:srgbClr val="234060"/>
                </a:solidFill>
                <a:latin typeface="Trebuchet MS"/>
                <a:cs typeface="Trebuchet MS"/>
              </a:rPr>
              <a:t> </a:t>
            </a:r>
            <a:r>
              <a:rPr sz="900" i="1" spc="-5" dirty="0">
                <a:solidFill>
                  <a:srgbClr val="234060"/>
                </a:solidFill>
                <a:latin typeface="Trebuchet MS"/>
                <a:cs typeface="Trebuchet MS"/>
              </a:rPr>
              <a:t>09</a:t>
            </a:r>
            <a:endParaRPr sz="900">
              <a:latin typeface="Trebuchet MS"/>
              <a:cs typeface="Trebuchet MS"/>
            </a:endParaRPr>
          </a:p>
          <a:p>
            <a:pPr marL="396240">
              <a:lnSpc>
                <a:spcPct val="100000"/>
              </a:lnSpc>
            </a:pPr>
            <a:r>
              <a:rPr sz="900" i="1" spc="-5" dirty="0">
                <a:solidFill>
                  <a:srgbClr val="003366"/>
                </a:solidFill>
                <a:latin typeface="Trebuchet MS"/>
                <a:cs typeface="Trebuchet MS"/>
              </a:rPr>
              <a:t>e</a:t>
            </a:r>
            <a:r>
              <a:rPr sz="900" i="1" spc="5" dirty="0">
                <a:solidFill>
                  <a:srgbClr val="003366"/>
                </a:solidFill>
                <a:latin typeface="Trebuchet MS"/>
                <a:cs typeface="Trebuchet MS"/>
              </a:rPr>
              <a:t>-</a:t>
            </a:r>
            <a:r>
              <a:rPr sz="900" i="1" spc="-5" dirty="0">
                <a:solidFill>
                  <a:srgbClr val="003366"/>
                </a:solidFill>
                <a:latin typeface="Trebuchet MS"/>
                <a:cs typeface="Trebuchet MS"/>
              </a:rPr>
              <a:t>mai</a:t>
            </a:r>
            <a:r>
              <a:rPr sz="900" i="1" spc="-10" dirty="0">
                <a:solidFill>
                  <a:srgbClr val="003366"/>
                </a:solidFill>
                <a:latin typeface="Trebuchet MS"/>
                <a:cs typeface="Trebuchet MS"/>
              </a:rPr>
              <a:t>l</a:t>
            </a:r>
            <a:r>
              <a:rPr sz="900" i="1" dirty="0">
                <a:solidFill>
                  <a:srgbClr val="003366"/>
                </a:solidFill>
                <a:latin typeface="Trebuchet MS"/>
                <a:cs typeface="Trebuchet MS"/>
              </a:rPr>
              <a:t>:</a:t>
            </a:r>
            <a:r>
              <a:rPr sz="900" i="1" spc="10" dirty="0">
                <a:solidFill>
                  <a:srgbClr val="003366"/>
                </a:solidFill>
                <a:latin typeface="Trebuchet MS"/>
                <a:cs typeface="Trebuchet MS"/>
              </a:rPr>
              <a:t> </a:t>
            </a:r>
            <a:r>
              <a:rPr sz="900" i="1" u="sng" dirty="0">
                <a:solidFill>
                  <a:srgbClr val="0462C1"/>
                </a:solidFill>
                <a:latin typeface="Trebuchet MS"/>
                <a:cs typeface="Trebuchet MS"/>
                <a:hlinkClick r:id="rId7"/>
              </a:rPr>
              <a:t>pdb</a:t>
            </a:r>
            <a:r>
              <a:rPr sz="900" i="1" u="sng" spc="-5" dirty="0">
                <a:solidFill>
                  <a:srgbClr val="0462C1"/>
                </a:solidFill>
                <a:latin typeface="Trebuchet MS"/>
                <a:cs typeface="Trebuchet MS"/>
                <a:hlinkClick r:id="rId7"/>
              </a:rPr>
              <a:t>ul</a:t>
            </a:r>
            <a:r>
              <a:rPr sz="900" i="1" u="sng" dirty="0">
                <a:solidFill>
                  <a:srgbClr val="0462C1"/>
                </a:solidFill>
                <a:latin typeface="Trebuchet MS"/>
                <a:cs typeface="Trebuchet MS"/>
                <a:hlinkClick r:id="rId7"/>
              </a:rPr>
              <a:t>g</a:t>
            </a:r>
            <a:r>
              <a:rPr sz="900" i="1" u="sng" spc="-5" dirty="0">
                <a:solidFill>
                  <a:srgbClr val="0462C1"/>
                </a:solidFill>
                <a:latin typeface="Trebuchet MS"/>
                <a:cs typeface="Trebuchet MS"/>
                <a:hlinkClick r:id="rId7"/>
              </a:rPr>
              <a:t>a</a:t>
            </a:r>
            <a:r>
              <a:rPr sz="900" i="1" u="sng" spc="-10" dirty="0">
                <a:solidFill>
                  <a:srgbClr val="0462C1"/>
                </a:solidFill>
                <a:latin typeface="Trebuchet MS"/>
                <a:cs typeface="Trebuchet MS"/>
                <a:hlinkClick r:id="rId7"/>
              </a:rPr>
              <a:t>r</a:t>
            </a:r>
            <a:r>
              <a:rPr sz="900" i="1" u="sng" dirty="0">
                <a:solidFill>
                  <a:srgbClr val="0462C1"/>
                </a:solidFill>
                <a:latin typeface="Trebuchet MS"/>
                <a:cs typeface="Trebuchet MS"/>
                <a:hlinkClick r:id="rId7"/>
              </a:rPr>
              <a:t>i</a:t>
            </a:r>
            <a:r>
              <a:rPr sz="900" i="1" u="sng" spc="-5" dirty="0">
                <a:solidFill>
                  <a:srgbClr val="0462C1"/>
                </a:solidFill>
                <a:latin typeface="Trebuchet MS"/>
                <a:cs typeface="Trebuchet MS"/>
                <a:hlinkClick r:id="rId7"/>
              </a:rPr>
              <a:t>a2010</a:t>
            </a:r>
            <a:r>
              <a:rPr sz="900" i="1" u="sng" spc="-10" dirty="0">
                <a:solidFill>
                  <a:srgbClr val="0462C1"/>
                </a:solidFill>
                <a:latin typeface="Trebuchet MS"/>
                <a:cs typeface="Trebuchet MS"/>
                <a:hlinkClick r:id="rId7"/>
              </a:rPr>
              <a:t>@</a:t>
            </a:r>
            <a:r>
              <a:rPr sz="900" i="1" u="sng" dirty="0">
                <a:solidFill>
                  <a:srgbClr val="0462C1"/>
                </a:solidFill>
                <a:latin typeface="Trebuchet MS"/>
                <a:cs typeface="Trebuchet MS"/>
                <a:hlinkClick r:id="rId7"/>
              </a:rPr>
              <a:t>g</a:t>
            </a:r>
            <a:r>
              <a:rPr sz="900" i="1" u="sng" spc="-5" dirty="0">
                <a:solidFill>
                  <a:srgbClr val="0462C1"/>
                </a:solidFill>
                <a:latin typeface="Trebuchet MS"/>
                <a:cs typeface="Trebuchet MS"/>
                <a:hlinkClick r:id="rId7"/>
              </a:rPr>
              <a:t>mail</a:t>
            </a:r>
            <a:r>
              <a:rPr sz="900" i="1" u="sng" spc="5" dirty="0">
                <a:solidFill>
                  <a:srgbClr val="0462C1"/>
                </a:solidFill>
                <a:latin typeface="Trebuchet MS"/>
                <a:cs typeface="Trebuchet MS"/>
                <a:hlinkClick r:id="rId7"/>
              </a:rPr>
              <a:t>.</a:t>
            </a:r>
            <a:r>
              <a:rPr sz="900" i="1" u="sng" dirty="0">
                <a:solidFill>
                  <a:srgbClr val="0462C1"/>
                </a:solidFill>
                <a:latin typeface="Trebuchet MS"/>
                <a:cs typeface="Trebuchet MS"/>
                <a:hlinkClick r:id="rId7"/>
              </a:rPr>
              <a:t>c</a:t>
            </a:r>
            <a:r>
              <a:rPr sz="900" i="1" u="sng" spc="-10" dirty="0">
                <a:solidFill>
                  <a:srgbClr val="0462C1"/>
                </a:solidFill>
                <a:latin typeface="Trebuchet MS"/>
                <a:cs typeface="Trebuchet MS"/>
                <a:hlinkClick r:id="rId7"/>
              </a:rPr>
              <a:t>o</a:t>
            </a:r>
            <a:r>
              <a:rPr sz="900" i="1" u="sng" dirty="0">
                <a:solidFill>
                  <a:srgbClr val="0462C1"/>
                </a:solidFill>
                <a:latin typeface="Trebuchet MS"/>
                <a:cs typeface="Trebuchet MS"/>
                <a:hlinkClick r:id="rId7"/>
              </a:rPr>
              <a:t>m</a:t>
            </a:r>
            <a:endParaRPr sz="900">
              <a:latin typeface="Trebuchet MS"/>
              <a:cs typeface="Trebuchet MS"/>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075436" y="1173378"/>
            <a:ext cx="3407410" cy="430887"/>
          </a:xfrm>
          <a:prstGeom prst="rect">
            <a:avLst/>
          </a:prstGeom>
        </p:spPr>
        <p:txBody>
          <a:bodyPr vert="horz" wrap="square" lIns="0" tIns="0" rIns="0" bIns="0" rtlCol="0">
            <a:spAutoFit/>
          </a:bodyPr>
          <a:lstStyle/>
          <a:p>
            <a:pPr marL="12700">
              <a:lnSpc>
                <a:spcPct val="100000"/>
              </a:lnSpc>
              <a:tabLst>
                <a:tab pos="1515110" algn="l"/>
                <a:tab pos="2317115" algn="l"/>
              </a:tabLst>
            </a:pPr>
            <a:r>
              <a:rPr lang="en-US" sz="2800" b="1" spc="50" dirty="0" smtClean="0">
                <a:solidFill>
                  <a:schemeClr val="tx1"/>
                </a:solidFill>
              </a:rPr>
              <a:t>Diseases in vineyards</a:t>
            </a:r>
            <a:endParaRPr lang="en-US" sz="2800" b="1" dirty="0">
              <a:cs typeface="Calibri"/>
            </a:endParaRPr>
          </a:p>
        </p:txBody>
      </p:sp>
      <p:sp>
        <p:nvSpPr>
          <p:cNvPr id="3" name="object 3"/>
          <p:cNvSpPr/>
          <p:nvPr/>
        </p:nvSpPr>
        <p:spPr>
          <a:xfrm>
            <a:off x="4206240" y="88392"/>
            <a:ext cx="1304543" cy="896111"/>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8310371" y="249936"/>
            <a:ext cx="2357628" cy="560832"/>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6452615" y="153923"/>
            <a:ext cx="1068324" cy="853439"/>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1524000" y="153923"/>
            <a:ext cx="1377696" cy="748284"/>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10671047" y="6801404"/>
            <a:ext cx="1412875" cy="0"/>
          </a:xfrm>
          <a:custGeom>
            <a:avLst/>
            <a:gdLst/>
            <a:ahLst/>
            <a:cxnLst/>
            <a:rect l="l" t="t" r="r" b="b"/>
            <a:pathLst>
              <a:path w="1412875">
                <a:moveTo>
                  <a:pt x="0" y="0"/>
                </a:moveTo>
                <a:lnTo>
                  <a:pt x="1412748" y="0"/>
                </a:lnTo>
              </a:path>
            </a:pathLst>
          </a:custGeom>
          <a:ln w="8889">
            <a:solidFill>
              <a:srgbClr val="0462C1"/>
            </a:solidFill>
          </a:ln>
        </p:spPr>
        <p:txBody>
          <a:bodyPr wrap="square" lIns="0" tIns="0" rIns="0" bIns="0" rtlCol="0"/>
          <a:lstStyle/>
          <a:p>
            <a:endParaRPr/>
          </a:p>
        </p:txBody>
      </p:sp>
      <p:sp>
        <p:nvSpPr>
          <p:cNvPr id="8" name="object 8"/>
          <p:cNvSpPr txBox="1"/>
          <p:nvPr/>
        </p:nvSpPr>
        <p:spPr>
          <a:xfrm>
            <a:off x="4799076" y="1059178"/>
            <a:ext cx="7355205" cy="5746750"/>
          </a:xfrm>
          <a:prstGeom prst="rect">
            <a:avLst/>
          </a:prstGeom>
        </p:spPr>
        <p:txBody>
          <a:bodyPr vert="horz" wrap="square" lIns="0" tIns="0" rIns="0" bIns="0" rtlCol="0">
            <a:spAutoFit/>
          </a:bodyPr>
          <a:lstStyle/>
          <a:p>
            <a:pPr marR="78105" algn="r">
              <a:lnSpc>
                <a:spcPct val="100000"/>
              </a:lnSpc>
            </a:pPr>
            <a:r>
              <a:rPr sz="900" i="1" spc="-5" dirty="0">
                <a:solidFill>
                  <a:srgbClr val="003366"/>
                </a:solidFill>
                <a:latin typeface="Trebuchet MS"/>
                <a:cs typeface="Trebuchet MS"/>
              </a:rPr>
              <a:t>270</a:t>
            </a:r>
            <a:r>
              <a:rPr sz="900" i="1" dirty="0">
                <a:solidFill>
                  <a:srgbClr val="003366"/>
                </a:solidFill>
                <a:latin typeface="Trebuchet MS"/>
                <a:cs typeface="Trebuchet MS"/>
              </a:rPr>
              <a:t>0</a:t>
            </a:r>
            <a:r>
              <a:rPr sz="900" i="1" spc="25" dirty="0">
                <a:solidFill>
                  <a:srgbClr val="003366"/>
                </a:solidFill>
                <a:latin typeface="Trebuchet MS"/>
                <a:cs typeface="Trebuchet MS"/>
              </a:rPr>
              <a:t> </a:t>
            </a:r>
            <a:r>
              <a:rPr sz="900" i="1" spc="-15" dirty="0">
                <a:solidFill>
                  <a:srgbClr val="003366"/>
                </a:solidFill>
                <a:latin typeface="Trebuchet MS"/>
                <a:cs typeface="Trebuchet MS"/>
              </a:rPr>
              <a:t>B</a:t>
            </a:r>
            <a:r>
              <a:rPr sz="900" i="1" spc="-5" dirty="0">
                <a:solidFill>
                  <a:srgbClr val="003366"/>
                </a:solidFill>
                <a:latin typeface="Trebuchet MS"/>
                <a:cs typeface="Trebuchet MS"/>
              </a:rPr>
              <a:t>lag</a:t>
            </a:r>
            <a:r>
              <a:rPr sz="900" i="1" spc="-10" dirty="0">
                <a:solidFill>
                  <a:srgbClr val="003366"/>
                </a:solidFill>
                <a:latin typeface="Trebuchet MS"/>
                <a:cs typeface="Trebuchet MS"/>
              </a:rPr>
              <a:t>o</a:t>
            </a:r>
            <a:r>
              <a:rPr sz="900" i="1" spc="-5" dirty="0">
                <a:solidFill>
                  <a:srgbClr val="003366"/>
                </a:solidFill>
                <a:latin typeface="Trebuchet MS"/>
                <a:cs typeface="Trebuchet MS"/>
              </a:rPr>
              <a:t>evg</a:t>
            </a:r>
            <a:r>
              <a:rPr sz="900" i="1" spc="-10" dirty="0">
                <a:solidFill>
                  <a:srgbClr val="003366"/>
                </a:solidFill>
                <a:latin typeface="Trebuchet MS"/>
                <a:cs typeface="Trebuchet MS"/>
              </a:rPr>
              <a:t>r</a:t>
            </a:r>
            <a:r>
              <a:rPr sz="900" i="1" spc="-5" dirty="0">
                <a:solidFill>
                  <a:srgbClr val="003366"/>
                </a:solidFill>
                <a:latin typeface="Trebuchet MS"/>
                <a:cs typeface="Trebuchet MS"/>
              </a:rPr>
              <a:t>a</a:t>
            </a:r>
            <a:r>
              <a:rPr sz="900" i="1" dirty="0">
                <a:solidFill>
                  <a:srgbClr val="003366"/>
                </a:solidFill>
                <a:latin typeface="Trebuchet MS"/>
                <a:cs typeface="Trebuchet MS"/>
              </a:rPr>
              <a:t>d</a:t>
            </a:r>
            <a:endParaRPr sz="900">
              <a:latin typeface="Trebuchet MS"/>
              <a:cs typeface="Trebuchet MS"/>
            </a:endParaRPr>
          </a:p>
          <a:p>
            <a:pPr marL="5081905" marR="45085" indent="482600" algn="r">
              <a:lnSpc>
                <a:spcPct val="100000"/>
              </a:lnSpc>
            </a:pPr>
            <a:r>
              <a:rPr sz="900" i="1" spc="-5" dirty="0">
                <a:solidFill>
                  <a:srgbClr val="003366"/>
                </a:solidFill>
                <a:latin typeface="Trebuchet MS"/>
                <a:cs typeface="Trebuchet MS"/>
              </a:rPr>
              <a:t>“</a:t>
            </a:r>
            <a:r>
              <a:rPr sz="900" i="1" dirty="0">
                <a:solidFill>
                  <a:srgbClr val="003366"/>
                </a:solidFill>
                <a:latin typeface="Trebuchet MS"/>
                <a:cs typeface="Trebuchet MS"/>
              </a:rPr>
              <a:t>St</a:t>
            </a:r>
            <a:r>
              <a:rPr sz="900" i="1" spc="-5" dirty="0">
                <a:solidFill>
                  <a:srgbClr val="003366"/>
                </a:solidFill>
                <a:latin typeface="Trebuchet MS"/>
                <a:cs typeface="Trebuchet MS"/>
              </a:rPr>
              <a:t>e</a:t>
            </a:r>
            <a:r>
              <a:rPr sz="900" i="1" dirty="0">
                <a:solidFill>
                  <a:srgbClr val="003366"/>
                </a:solidFill>
                <a:latin typeface="Trebuchet MS"/>
                <a:cs typeface="Trebuchet MS"/>
              </a:rPr>
              <a:t>f</a:t>
            </a:r>
            <a:r>
              <a:rPr sz="900" i="1" spc="-10" dirty="0">
                <a:solidFill>
                  <a:srgbClr val="003366"/>
                </a:solidFill>
                <a:latin typeface="Trebuchet MS"/>
                <a:cs typeface="Trebuchet MS"/>
              </a:rPr>
              <a:t>a</a:t>
            </a:r>
            <a:r>
              <a:rPr sz="900" i="1" dirty="0">
                <a:solidFill>
                  <a:srgbClr val="003366"/>
                </a:solidFill>
                <a:latin typeface="Trebuchet MS"/>
                <a:cs typeface="Trebuchet MS"/>
              </a:rPr>
              <a:t>n</a:t>
            </a:r>
            <a:r>
              <a:rPr sz="900" i="1" spc="15" dirty="0">
                <a:solidFill>
                  <a:srgbClr val="003366"/>
                </a:solidFill>
                <a:latin typeface="Trebuchet MS"/>
                <a:cs typeface="Trebuchet MS"/>
              </a:rPr>
              <a:t> </a:t>
            </a:r>
            <a:r>
              <a:rPr sz="900" i="1" spc="-5" dirty="0">
                <a:solidFill>
                  <a:srgbClr val="003366"/>
                </a:solidFill>
                <a:latin typeface="Trebuchet MS"/>
                <a:cs typeface="Trebuchet MS"/>
              </a:rPr>
              <a:t>Stam</a:t>
            </a:r>
            <a:r>
              <a:rPr sz="900" i="1" dirty="0">
                <a:solidFill>
                  <a:srgbClr val="003366"/>
                </a:solidFill>
                <a:latin typeface="Trebuchet MS"/>
                <a:cs typeface="Trebuchet MS"/>
              </a:rPr>
              <a:t>b</a:t>
            </a:r>
            <a:r>
              <a:rPr sz="900" i="1" spc="-10" dirty="0">
                <a:solidFill>
                  <a:srgbClr val="003366"/>
                </a:solidFill>
                <a:latin typeface="Trebuchet MS"/>
                <a:cs typeface="Trebuchet MS"/>
              </a:rPr>
              <a:t>olo</a:t>
            </a:r>
            <a:r>
              <a:rPr sz="900" i="1" dirty="0">
                <a:solidFill>
                  <a:srgbClr val="003366"/>
                </a:solidFill>
                <a:latin typeface="Trebuchet MS"/>
                <a:cs typeface="Trebuchet MS"/>
              </a:rPr>
              <a:t>v”</a:t>
            </a:r>
            <a:r>
              <a:rPr sz="900" i="1" spc="10" dirty="0">
                <a:solidFill>
                  <a:srgbClr val="003366"/>
                </a:solidFill>
                <a:latin typeface="Trebuchet MS"/>
                <a:cs typeface="Trebuchet MS"/>
              </a:rPr>
              <a:t> </a:t>
            </a:r>
            <a:r>
              <a:rPr sz="900" i="1" spc="-10" dirty="0">
                <a:solidFill>
                  <a:srgbClr val="003366"/>
                </a:solidFill>
                <a:latin typeface="Trebuchet MS"/>
                <a:cs typeface="Trebuchet MS"/>
              </a:rPr>
              <a:t>s</a:t>
            </a:r>
            <a:r>
              <a:rPr sz="900" i="1" dirty="0">
                <a:solidFill>
                  <a:srgbClr val="003366"/>
                </a:solidFill>
                <a:latin typeface="Trebuchet MS"/>
                <a:cs typeface="Trebuchet MS"/>
              </a:rPr>
              <a:t>t</a:t>
            </a:r>
            <a:r>
              <a:rPr sz="900" i="1" spc="-10" dirty="0">
                <a:solidFill>
                  <a:srgbClr val="003366"/>
                </a:solidFill>
                <a:latin typeface="Trebuchet MS"/>
                <a:cs typeface="Trebuchet MS"/>
              </a:rPr>
              <a:t>r</a:t>
            </a:r>
            <a:r>
              <a:rPr sz="900" i="1" dirty="0">
                <a:solidFill>
                  <a:srgbClr val="003366"/>
                </a:solidFill>
                <a:latin typeface="Trebuchet MS"/>
                <a:cs typeface="Trebuchet MS"/>
              </a:rPr>
              <a:t>.</a:t>
            </a:r>
            <a:r>
              <a:rPr sz="900" i="1" spc="-5" dirty="0">
                <a:solidFill>
                  <a:srgbClr val="003366"/>
                </a:solidFill>
                <a:latin typeface="Trebuchet MS"/>
                <a:cs typeface="Trebuchet MS"/>
              </a:rPr>
              <a:t> </a:t>
            </a:r>
            <a:r>
              <a:rPr sz="900" i="1" dirty="0">
                <a:solidFill>
                  <a:srgbClr val="003366"/>
                </a:solidFill>
                <a:latin typeface="Trebuchet MS"/>
                <a:cs typeface="Trebuchet MS"/>
              </a:rPr>
              <a:t>№</a:t>
            </a:r>
            <a:r>
              <a:rPr sz="900" i="1" spc="-5" dirty="0">
                <a:solidFill>
                  <a:srgbClr val="003366"/>
                </a:solidFill>
                <a:latin typeface="Trebuchet MS"/>
                <a:cs typeface="Trebuchet MS"/>
              </a:rPr>
              <a:t>1</a:t>
            </a:r>
            <a:r>
              <a:rPr sz="900" i="1" dirty="0">
                <a:solidFill>
                  <a:srgbClr val="003366"/>
                </a:solidFill>
                <a:latin typeface="Trebuchet MS"/>
                <a:cs typeface="Trebuchet MS"/>
              </a:rPr>
              <a:t>,</a:t>
            </a:r>
            <a:r>
              <a:rPr sz="900" i="1" spc="-5" dirty="0">
                <a:solidFill>
                  <a:srgbClr val="003366"/>
                </a:solidFill>
                <a:latin typeface="Trebuchet MS"/>
                <a:cs typeface="Trebuchet MS"/>
              </a:rPr>
              <a:t> fl</a:t>
            </a:r>
            <a:r>
              <a:rPr sz="900" i="1" dirty="0">
                <a:solidFill>
                  <a:srgbClr val="003366"/>
                </a:solidFill>
                <a:latin typeface="Trebuchet MS"/>
                <a:cs typeface="Trebuchet MS"/>
              </a:rPr>
              <a:t>.</a:t>
            </a:r>
            <a:r>
              <a:rPr sz="900" i="1" spc="10" dirty="0">
                <a:solidFill>
                  <a:srgbClr val="003366"/>
                </a:solidFill>
                <a:latin typeface="Trebuchet MS"/>
                <a:cs typeface="Trebuchet MS"/>
              </a:rPr>
              <a:t> </a:t>
            </a:r>
            <a:r>
              <a:rPr sz="900" i="1" dirty="0">
                <a:solidFill>
                  <a:srgbClr val="003366"/>
                </a:solidFill>
                <a:latin typeface="Trebuchet MS"/>
                <a:cs typeface="Trebuchet MS"/>
              </a:rPr>
              <a:t>2 </a:t>
            </a:r>
            <a:r>
              <a:rPr sz="900" i="1" dirty="0">
                <a:solidFill>
                  <a:srgbClr val="234060"/>
                </a:solidFill>
                <a:latin typeface="Trebuchet MS"/>
                <a:cs typeface="Trebuchet MS"/>
              </a:rPr>
              <a:t>t</a:t>
            </a:r>
            <a:r>
              <a:rPr sz="900" i="1" spc="-5" dirty="0">
                <a:solidFill>
                  <a:srgbClr val="234060"/>
                </a:solidFill>
                <a:latin typeface="Trebuchet MS"/>
                <a:cs typeface="Trebuchet MS"/>
              </a:rPr>
              <a:t>e</a:t>
            </a:r>
            <a:r>
              <a:rPr sz="900" i="1" dirty="0">
                <a:solidFill>
                  <a:srgbClr val="234060"/>
                </a:solidFill>
                <a:latin typeface="Trebuchet MS"/>
                <a:cs typeface="Trebuchet MS"/>
              </a:rPr>
              <a:t>l.</a:t>
            </a:r>
            <a:r>
              <a:rPr sz="900" i="1" spc="-5" dirty="0">
                <a:solidFill>
                  <a:srgbClr val="234060"/>
                </a:solidFill>
                <a:latin typeface="Trebuchet MS"/>
                <a:cs typeface="Trebuchet MS"/>
              </a:rPr>
              <a:t> +35</a:t>
            </a:r>
            <a:r>
              <a:rPr sz="900" i="1" dirty="0">
                <a:solidFill>
                  <a:srgbClr val="234060"/>
                </a:solidFill>
                <a:latin typeface="Trebuchet MS"/>
                <a:cs typeface="Trebuchet MS"/>
              </a:rPr>
              <a:t>9</a:t>
            </a:r>
            <a:r>
              <a:rPr sz="900" i="1" spc="25" dirty="0">
                <a:solidFill>
                  <a:srgbClr val="234060"/>
                </a:solidFill>
                <a:latin typeface="Trebuchet MS"/>
                <a:cs typeface="Trebuchet MS"/>
              </a:rPr>
              <a:t> </a:t>
            </a:r>
            <a:r>
              <a:rPr sz="900" i="1" spc="-5" dirty="0">
                <a:solidFill>
                  <a:srgbClr val="234060"/>
                </a:solidFill>
                <a:latin typeface="Trebuchet MS"/>
                <a:cs typeface="Trebuchet MS"/>
              </a:rPr>
              <a:t>89</a:t>
            </a:r>
            <a:r>
              <a:rPr sz="900" i="1" dirty="0">
                <a:solidFill>
                  <a:srgbClr val="234060"/>
                </a:solidFill>
                <a:latin typeface="Trebuchet MS"/>
                <a:cs typeface="Trebuchet MS"/>
              </a:rPr>
              <a:t>6</a:t>
            </a:r>
            <a:r>
              <a:rPr sz="900" i="1" spc="25" dirty="0">
                <a:solidFill>
                  <a:srgbClr val="234060"/>
                </a:solidFill>
                <a:latin typeface="Trebuchet MS"/>
                <a:cs typeface="Trebuchet MS"/>
              </a:rPr>
              <a:t> </a:t>
            </a:r>
            <a:r>
              <a:rPr sz="900" i="1" spc="-5" dirty="0">
                <a:solidFill>
                  <a:srgbClr val="234060"/>
                </a:solidFill>
                <a:latin typeface="Trebuchet MS"/>
                <a:cs typeface="Trebuchet MS"/>
              </a:rPr>
              <a:t>0</a:t>
            </a:r>
            <a:r>
              <a:rPr sz="900" i="1" dirty="0">
                <a:solidFill>
                  <a:srgbClr val="234060"/>
                </a:solidFill>
                <a:latin typeface="Trebuchet MS"/>
                <a:cs typeface="Trebuchet MS"/>
              </a:rPr>
              <a:t>4</a:t>
            </a:r>
            <a:r>
              <a:rPr sz="900" i="1" spc="10" dirty="0">
                <a:solidFill>
                  <a:srgbClr val="234060"/>
                </a:solidFill>
                <a:latin typeface="Trebuchet MS"/>
                <a:cs typeface="Trebuchet MS"/>
              </a:rPr>
              <a:t> </a:t>
            </a:r>
            <a:r>
              <a:rPr sz="900" i="1" spc="-5" dirty="0">
                <a:solidFill>
                  <a:srgbClr val="234060"/>
                </a:solidFill>
                <a:latin typeface="Trebuchet MS"/>
                <a:cs typeface="Trebuchet MS"/>
              </a:rPr>
              <a:t>0</a:t>
            </a:r>
            <a:r>
              <a:rPr sz="900" i="1" dirty="0">
                <a:solidFill>
                  <a:srgbClr val="234060"/>
                </a:solidFill>
                <a:latin typeface="Trebuchet MS"/>
                <a:cs typeface="Trebuchet MS"/>
              </a:rPr>
              <a:t>9</a:t>
            </a:r>
            <a:r>
              <a:rPr sz="900" i="1" spc="10" dirty="0">
                <a:solidFill>
                  <a:srgbClr val="234060"/>
                </a:solidFill>
                <a:latin typeface="Trebuchet MS"/>
                <a:cs typeface="Trebuchet MS"/>
              </a:rPr>
              <a:t> </a:t>
            </a:r>
            <a:r>
              <a:rPr sz="900" i="1" spc="-5" dirty="0">
                <a:solidFill>
                  <a:srgbClr val="234060"/>
                </a:solidFill>
                <a:latin typeface="Trebuchet MS"/>
                <a:cs typeface="Trebuchet MS"/>
              </a:rPr>
              <a:t>0</a:t>
            </a:r>
            <a:r>
              <a:rPr sz="900" i="1" dirty="0">
                <a:solidFill>
                  <a:srgbClr val="234060"/>
                </a:solidFill>
                <a:latin typeface="Trebuchet MS"/>
                <a:cs typeface="Trebuchet MS"/>
              </a:rPr>
              <a:t>3</a:t>
            </a:r>
            <a:r>
              <a:rPr sz="900" i="1" spc="10" dirty="0">
                <a:solidFill>
                  <a:srgbClr val="234060"/>
                </a:solidFill>
                <a:latin typeface="Trebuchet MS"/>
                <a:cs typeface="Trebuchet MS"/>
              </a:rPr>
              <a:t> </a:t>
            </a:r>
            <a:r>
              <a:rPr sz="900" i="1" spc="-5" dirty="0">
                <a:solidFill>
                  <a:srgbClr val="234060"/>
                </a:solidFill>
                <a:latin typeface="Trebuchet MS"/>
                <a:cs typeface="Trebuchet MS"/>
              </a:rPr>
              <a:t>/</a:t>
            </a:r>
            <a:r>
              <a:rPr sz="900" i="1" dirty="0">
                <a:solidFill>
                  <a:srgbClr val="234060"/>
                </a:solidFill>
                <a:latin typeface="Trebuchet MS"/>
                <a:cs typeface="Trebuchet MS"/>
              </a:rPr>
              <a:t>+</a:t>
            </a:r>
            <a:r>
              <a:rPr sz="900" i="1" spc="10" dirty="0">
                <a:solidFill>
                  <a:srgbClr val="234060"/>
                </a:solidFill>
                <a:latin typeface="Trebuchet MS"/>
                <a:cs typeface="Trebuchet MS"/>
              </a:rPr>
              <a:t> </a:t>
            </a:r>
            <a:r>
              <a:rPr sz="900" i="1" spc="-5" dirty="0">
                <a:solidFill>
                  <a:srgbClr val="234060"/>
                </a:solidFill>
                <a:latin typeface="Trebuchet MS"/>
                <a:cs typeface="Trebuchet MS"/>
              </a:rPr>
              <a:t>35</a:t>
            </a:r>
            <a:r>
              <a:rPr sz="900" i="1" dirty="0">
                <a:solidFill>
                  <a:srgbClr val="234060"/>
                </a:solidFill>
                <a:latin typeface="Trebuchet MS"/>
                <a:cs typeface="Trebuchet MS"/>
              </a:rPr>
              <a:t>9</a:t>
            </a:r>
            <a:r>
              <a:rPr sz="900" i="1" spc="25" dirty="0">
                <a:solidFill>
                  <a:srgbClr val="234060"/>
                </a:solidFill>
                <a:latin typeface="Trebuchet MS"/>
                <a:cs typeface="Trebuchet MS"/>
              </a:rPr>
              <a:t> </a:t>
            </a:r>
            <a:r>
              <a:rPr sz="900" i="1" spc="-5" dirty="0">
                <a:solidFill>
                  <a:srgbClr val="234060"/>
                </a:solidFill>
                <a:latin typeface="Trebuchet MS"/>
                <a:cs typeface="Trebuchet MS"/>
              </a:rPr>
              <a:t>87</a:t>
            </a:r>
            <a:r>
              <a:rPr sz="900" i="1" dirty="0">
                <a:solidFill>
                  <a:srgbClr val="234060"/>
                </a:solidFill>
                <a:latin typeface="Trebuchet MS"/>
                <a:cs typeface="Trebuchet MS"/>
              </a:rPr>
              <a:t>6</a:t>
            </a:r>
            <a:r>
              <a:rPr sz="900" i="1" spc="10" dirty="0">
                <a:solidFill>
                  <a:srgbClr val="234060"/>
                </a:solidFill>
                <a:latin typeface="Trebuchet MS"/>
                <a:cs typeface="Trebuchet MS"/>
              </a:rPr>
              <a:t> </a:t>
            </a:r>
            <a:r>
              <a:rPr sz="900" i="1" spc="-5" dirty="0">
                <a:solidFill>
                  <a:srgbClr val="234060"/>
                </a:solidFill>
                <a:latin typeface="Trebuchet MS"/>
                <a:cs typeface="Trebuchet MS"/>
              </a:rPr>
              <a:t>7</a:t>
            </a:r>
            <a:r>
              <a:rPr sz="900" i="1" dirty="0">
                <a:solidFill>
                  <a:srgbClr val="234060"/>
                </a:solidFill>
                <a:latin typeface="Trebuchet MS"/>
                <a:cs typeface="Trebuchet MS"/>
              </a:rPr>
              <a:t>1</a:t>
            </a:r>
            <a:r>
              <a:rPr sz="900" i="1" spc="15" dirty="0">
                <a:solidFill>
                  <a:srgbClr val="234060"/>
                </a:solidFill>
                <a:latin typeface="Trebuchet MS"/>
                <a:cs typeface="Trebuchet MS"/>
              </a:rPr>
              <a:t> </a:t>
            </a:r>
            <a:r>
              <a:rPr sz="900" i="1" spc="-5" dirty="0">
                <a:solidFill>
                  <a:srgbClr val="234060"/>
                </a:solidFill>
                <a:latin typeface="Trebuchet MS"/>
                <a:cs typeface="Trebuchet MS"/>
              </a:rPr>
              <a:t>2</a:t>
            </a:r>
            <a:r>
              <a:rPr sz="900" i="1" dirty="0">
                <a:solidFill>
                  <a:srgbClr val="234060"/>
                </a:solidFill>
                <a:latin typeface="Trebuchet MS"/>
                <a:cs typeface="Trebuchet MS"/>
              </a:rPr>
              <a:t>4</a:t>
            </a:r>
            <a:r>
              <a:rPr sz="900" i="1" spc="25" dirty="0">
                <a:solidFill>
                  <a:srgbClr val="234060"/>
                </a:solidFill>
                <a:latin typeface="Trebuchet MS"/>
                <a:cs typeface="Trebuchet MS"/>
              </a:rPr>
              <a:t> </a:t>
            </a:r>
            <a:r>
              <a:rPr sz="900" i="1" spc="-5" dirty="0">
                <a:solidFill>
                  <a:srgbClr val="234060"/>
                </a:solidFill>
                <a:latin typeface="Trebuchet MS"/>
                <a:cs typeface="Trebuchet MS"/>
              </a:rPr>
              <a:t>09</a:t>
            </a:r>
            <a:endParaRPr sz="900">
              <a:latin typeface="Trebuchet MS"/>
              <a:cs typeface="Trebuchet MS"/>
            </a:endParaRPr>
          </a:p>
          <a:p>
            <a:pPr marR="60325" algn="r">
              <a:lnSpc>
                <a:spcPts val="1070"/>
              </a:lnSpc>
            </a:pPr>
            <a:r>
              <a:rPr sz="900" i="1" spc="-5" dirty="0">
                <a:solidFill>
                  <a:srgbClr val="003366"/>
                </a:solidFill>
                <a:latin typeface="Trebuchet MS"/>
                <a:cs typeface="Trebuchet MS"/>
              </a:rPr>
              <a:t>e</a:t>
            </a:r>
            <a:r>
              <a:rPr sz="900" i="1" spc="5" dirty="0">
                <a:solidFill>
                  <a:srgbClr val="003366"/>
                </a:solidFill>
                <a:latin typeface="Trebuchet MS"/>
                <a:cs typeface="Trebuchet MS"/>
              </a:rPr>
              <a:t>-</a:t>
            </a:r>
            <a:r>
              <a:rPr sz="900" i="1" spc="-5" dirty="0">
                <a:solidFill>
                  <a:srgbClr val="003366"/>
                </a:solidFill>
                <a:latin typeface="Trebuchet MS"/>
                <a:cs typeface="Trebuchet MS"/>
              </a:rPr>
              <a:t>mai</a:t>
            </a:r>
            <a:r>
              <a:rPr sz="900" i="1" spc="-10" dirty="0">
                <a:solidFill>
                  <a:srgbClr val="003366"/>
                </a:solidFill>
                <a:latin typeface="Trebuchet MS"/>
                <a:cs typeface="Trebuchet MS"/>
              </a:rPr>
              <a:t>l</a:t>
            </a:r>
            <a:r>
              <a:rPr sz="900" i="1" dirty="0">
                <a:solidFill>
                  <a:srgbClr val="003366"/>
                </a:solidFill>
                <a:latin typeface="Trebuchet MS"/>
                <a:cs typeface="Trebuchet MS"/>
              </a:rPr>
              <a:t>:</a:t>
            </a:r>
            <a:r>
              <a:rPr sz="900" i="1" spc="10" dirty="0">
                <a:solidFill>
                  <a:srgbClr val="003366"/>
                </a:solidFill>
                <a:latin typeface="Trebuchet MS"/>
                <a:cs typeface="Trebuchet MS"/>
              </a:rPr>
              <a:t> </a:t>
            </a:r>
            <a:r>
              <a:rPr sz="900" i="1" dirty="0">
                <a:solidFill>
                  <a:srgbClr val="0462C1"/>
                </a:solidFill>
                <a:latin typeface="Trebuchet MS"/>
                <a:cs typeface="Trebuchet MS"/>
                <a:hlinkClick r:id="rId7"/>
              </a:rPr>
              <a:t>pdb</a:t>
            </a:r>
            <a:r>
              <a:rPr sz="900" i="1" spc="-5" dirty="0">
                <a:solidFill>
                  <a:srgbClr val="0462C1"/>
                </a:solidFill>
                <a:latin typeface="Trebuchet MS"/>
                <a:cs typeface="Trebuchet MS"/>
                <a:hlinkClick r:id="rId7"/>
              </a:rPr>
              <a:t>ul</a:t>
            </a:r>
            <a:r>
              <a:rPr sz="900" i="1" dirty="0">
                <a:solidFill>
                  <a:srgbClr val="0462C1"/>
                </a:solidFill>
                <a:latin typeface="Trebuchet MS"/>
                <a:cs typeface="Trebuchet MS"/>
                <a:hlinkClick r:id="rId7"/>
              </a:rPr>
              <a:t>g</a:t>
            </a:r>
            <a:r>
              <a:rPr sz="900" i="1" spc="-5" dirty="0">
                <a:solidFill>
                  <a:srgbClr val="0462C1"/>
                </a:solidFill>
                <a:latin typeface="Trebuchet MS"/>
                <a:cs typeface="Trebuchet MS"/>
                <a:hlinkClick r:id="rId7"/>
              </a:rPr>
              <a:t>a</a:t>
            </a:r>
            <a:r>
              <a:rPr sz="900" i="1" spc="-10" dirty="0">
                <a:solidFill>
                  <a:srgbClr val="0462C1"/>
                </a:solidFill>
                <a:latin typeface="Trebuchet MS"/>
                <a:cs typeface="Trebuchet MS"/>
                <a:hlinkClick r:id="rId7"/>
              </a:rPr>
              <a:t>r</a:t>
            </a:r>
            <a:r>
              <a:rPr sz="900" i="1" dirty="0">
                <a:solidFill>
                  <a:srgbClr val="0462C1"/>
                </a:solidFill>
                <a:latin typeface="Trebuchet MS"/>
                <a:cs typeface="Trebuchet MS"/>
                <a:hlinkClick r:id="rId7"/>
              </a:rPr>
              <a:t>i</a:t>
            </a:r>
            <a:r>
              <a:rPr sz="900" i="1" spc="-5" dirty="0">
                <a:solidFill>
                  <a:srgbClr val="0462C1"/>
                </a:solidFill>
                <a:latin typeface="Trebuchet MS"/>
                <a:cs typeface="Trebuchet MS"/>
                <a:hlinkClick r:id="rId7"/>
              </a:rPr>
              <a:t>a2010</a:t>
            </a:r>
            <a:r>
              <a:rPr sz="900" i="1" spc="-10" dirty="0">
                <a:solidFill>
                  <a:srgbClr val="0462C1"/>
                </a:solidFill>
                <a:latin typeface="Trebuchet MS"/>
                <a:cs typeface="Trebuchet MS"/>
                <a:hlinkClick r:id="rId7"/>
              </a:rPr>
              <a:t>@</a:t>
            </a:r>
            <a:r>
              <a:rPr sz="900" i="1" dirty="0">
                <a:solidFill>
                  <a:srgbClr val="0462C1"/>
                </a:solidFill>
                <a:latin typeface="Trebuchet MS"/>
                <a:cs typeface="Trebuchet MS"/>
                <a:hlinkClick r:id="rId7"/>
              </a:rPr>
              <a:t>g</a:t>
            </a:r>
            <a:r>
              <a:rPr sz="900" i="1" spc="-5" dirty="0">
                <a:solidFill>
                  <a:srgbClr val="0462C1"/>
                </a:solidFill>
                <a:latin typeface="Trebuchet MS"/>
                <a:cs typeface="Trebuchet MS"/>
                <a:hlinkClick r:id="rId7"/>
              </a:rPr>
              <a:t>mail</a:t>
            </a:r>
            <a:r>
              <a:rPr sz="900" i="1" spc="5" dirty="0">
                <a:solidFill>
                  <a:srgbClr val="0462C1"/>
                </a:solidFill>
                <a:latin typeface="Trebuchet MS"/>
                <a:cs typeface="Trebuchet MS"/>
                <a:hlinkClick r:id="rId7"/>
              </a:rPr>
              <a:t>.</a:t>
            </a:r>
            <a:r>
              <a:rPr sz="900" i="1" dirty="0">
                <a:solidFill>
                  <a:srgbClr val="0462C1"/>
                </a:solidFill>
                <a:latin typeface="Trebuchet MS"/>
                <a:cs typeface="Trebuchet MS"/>
                <a:hlinkClick r:id="rId7"/>
              </a:rPr>
              <a:t>c</a:t>
            </a:r>
            <a:r>
              <a:rPr sz="900" i="1" spc="-10" dirty="0">
                <a:solidFill>
                  <a:srgbClr val="0462C1"/>
                </a:solidFill>
                <a:latin typeface="Trebuchet MS"/>
                <a:cs typeface="Trebuchet MS"/>
                <a:hlinkClick r:id="rId7"/>
              </a:rPr>
              <a:t>o</a:t>
            </a:r>
            <a:r>
              <a:rPr sz="900" i="1" dirty="0">
                <a:solidFill>
                  <a:srgbClr val="0462C1"/>
                </a:solidFill>
                <a:latin typeface="Trebuchet MS"/>
                <a:cs typeface="Trebuchet MS"/>
                <a:hlinkClick r:id="rId7"/>
              </a:rPr>
              <a:t>m</a:t>
            </a:r>
            <a:endParaRPr sz="900">
              <a:latin typeface="Trebuchet MS"/>
              <a:cs typeface="Trebuchet MS"/>
            </a:endParaRPr>
          </a:p>
        </p:txBody>
      </p:sp>
      <p:sp>
        <p:nvSpPr>
          <p:cNvPr id="9" name="object 9"/>
          <p:cNvSpPr/>
          <p:nvPr/>
        </p:nvSpPr>
        <p:spPr>
          <a:xfrm>
            <a:off x="4799076" y="1059178"/>
            <a:ext cx="7354824" cy="5716522"/>
          </a:xfrm>
          <a:prstGeom prst="rect">
            <a:avLst/>
          </a:prstGeom>
          <a:blipFill>
            <a:blip r:embed="rId8" cstate="print"/>
            <a:stretch>
              <a:fillRect/>
            </a:stretch>
          </a:blipFill>
        </p:spPr>
        <p:txBody>
          <a:bodyPr wrap="square" lIns="0" tIns="0" rIns="0" bIns="0" rtlCol="0"/>
          <a:lstStyle/>
          <a:p>
            <a:endParaRPr/>
          </a:p>
        </p:txBody>
      </p:sp>
      <p:sp>
        <p:nvSpPr>
          <p:cNvPr id="10" name="object 10"/>
          <p:cNvSpPr txBox="1"/>
          <p:nvPr/>
        </p:nvSpPr>
        <p:spPr>
          <a:xfrm>
            <a:off x="78739" y="1826539"/>
            <a:ext cx="4398010" cy="3306033"/>
          </a:xfrm>
          <a:prstGeom prst="rect">
            <a:avLst/>
          </a:prstGeom>
        </p:spPr>
        <p:txBody>
          <a:bodyPr vert="horz" wrap="square" lIns="0" tIns="0" rIns="0" bIns="0" rtlCol="0">
            <a:spAutoFit/>
          </a:bodyPr>
          <a:lstStyle/>
          <a:p>
            <a:pPr marL="1009015">
              <a:lnSpc>
                <a:spcPct val="100000"/>
              </a:lnSpc>
            </a:pPr>
            <a:r>
              <a:rPr lang="en-US" b="1" dirty="0" smtClean="0"/>
              <a:t>Calcium deficiency</a:t>
            </a:r>
          </a:p>
          <a:p>
            <a:pPr>
              <a:lnSpc>
                <a:spcPct val="100000"/>
              </a:lnSpc>
              <a:spcBef>
                <a:spcPts val="9"/>
              </a:spcBef>
            </a:pPr>
            <a:endParaRPr sz="1700" dirty="0">
              <a:latin typeface="Times New Roman"/>
              <a:cs typeface="Times New Roman"/>
            </a:endParaRPr>
          </a:p>
          <a:p>
            <a:pPr marL="128270" marR="252095">
              <a:lnSpc>
                <a:spcPct val="100000"/>
              </a:lnSpc>
            </a:pPr>
            <a:r>
              <a:rPr sz="1800" b="1" spc="-10" dirty="0">
                <a:solidFill>
                  <a:srgbClr val="333333"/>
                </a:solidFill>
                <a:latin typeface="Calibri"/>
                <a:cs typeface="Calibri"/>
              </a:rPr>
              <a:t>Fig</a:t>
            </a:r>
            <a:r>
              <a:rPr sz="1800" b="1" spc="-5" dirty="0">
                <a:solidFill>
                  <a:srgbClr val="333333"/>
                </a:solidFill>
                <a:latin typeface="Calibri"/>
                <a:cs typeface="Calibri"/>
              </a:rPr>
              <a:t>u</a:t>
            </a:r>
            <a:r>
              <a:rPr sz="1800" b="1" spc="-30" dirty="0">
                <a:solidFill>
                  <a:srgbClr val="333333"/>
                </a:solidFill>
                <a:latin typeface="Calibri"/>
                <a:cs typeface="Calibri"/>
              </a:rPr>
              <a:t>r</a:t>
            </a:r>
            <a:r>
              <a:rPr sz="1800" b="1" dirty="0">
                <a:solidFill>
                  <a:srgbClr val="333333"/>
                </a:solidFill>
                <a:latin typeface="Calibri"/>
                <a:cs typeface="Calibri"/>
              </a:rPr>
              <a:t>e</a:t>
            </a:r>
            <a:r>
              <a:rPr sz="1800" b="1" spc="-20" dirty="0">
                <a:solidFill>
                  <a:srgbClr val="333333"/>
                </a:solidFill>
                <a:latin typeface="Calibri"/>
                <a:cs typeface="Calibri"/>
              </a:rPr>
              <a:t> </a:t>
            </a:r>
            <a:r>
              <a:rPr sz="1800" b="1" spc="-15" dirty="0">
                <a:solidFill>
                  <a:srgbClr val="333333"/>
                </a:solidFill>
                <a:latin typeface="Calibri"/>
                <a:cs typeface="Calibri"/>
              </a:rPr>
              <a:t>2</a:t>
            </a:r>
            <a:r>
              <a:rPr sz="1800" b="1" spc="-5" dirty="0">
                <a:solidFill>
                  <a:srgbClr val="333333"/>
                </a:solidFill>
                <a:latin typeface="Calibri"/>
                <a:cs typeface="Calibri"/>
              </a:rPr>
              <a:t>:</a:t>
            </a:r>
            <a:r>
              <a:rPr sz="1800" b="1" spc="10" dirty="0">
                <a:solidFill>
                  <a:srgbClr val="333333"/>
                </a:solidFill>
                <a:latin typeface="Calibri"/>
                <a:cs typeface="Calibri"/>
              </a:rPr>
              <a:t> </a:t>
            </a:r>
            <a:r>
              <a:rPr sz="1800" b="1" spc="-5" dirty="0">
                <a:solidFill>
                  <a:srgbClr val="333333"/>
                </a:solidFill>
                <a:latin typeface="Calibri"/>
                <a:cs typeface="Calibri"/>
              </a:rPr>
              <a:t>C</a:t>
            </a:r>
            <a:r>
              <a:rPr sz="1800" b="1" spc="-35" dirty="0">
                <a:solidFill>
                  <a:srgbClr val="333333"/>
                </a:solidFill>
                <a:latin typeface="Calibri"/>
                <a:cs typeface="Calibri"/>
              </a:rPr>
              <a:t>r</a:t>
            </a:r>
            <a:r>
              <a:rPr sz="1800" b="1" spc="-10" dirty="0">
                <a:solidFill>
                  <a:srgbClr val="333333"/>
                </a:solidFill>
                <a:latin typeface="Calibri"/>
                <a:cs typeface="Calibri"/>
              </a:rPr>
              <a:t>oss</a:t>
            </a:r>
            <a:r>
              <a:rPr sz="1800" b="1" dirty="0">
                <a:solidFill>
                  <a:srgbClr val="333333"/>
                </a:solidFill>
                <a:latin typeface="Calibri"/>
                <a:cs typeface="Calibri"/>
              </a:rPr>
              <a:t>-s</a:t>
            </a:r>
            <a:r>
              <a:rPr sz="1800" b="1" spc="5" dirty="0">
                <a:solidFill>
                  <a:srgbClr val="333333"/>
                </a:solidFill>
                <a:latin typeface="Calibri"/>
                <a:cs typeface="Calibri"/>
              </a:rPr>
              <a:t>e</a:t>
            </a:r>
            <a:r>
              <a:rPr sz="1800" b="1" spc="-10" dirty="0">
                <a:solidFill>
                  <a:srgbClr val="333333"/>
                </a:solidFill>
                <a:latin typeface="Calibri"/>
                <a:cs typeface="Calibri"/>
              </a:rPr>
              <a:t>cti</a:t>
            </a:r>
            <a:r>
              <a:rPr sz="1800" b="1" spc="-20" dirty="0">
                <a:solidFill>
                  <a:srgbClr val="333333"/>
                </a:solidFill>
                <a:latin typeface="Calibri"/>
                <a:cs typeface="Calibri"/>
              </a:rPr>
              <a:t>on</a:t>
            </a:r>
            <a:r>
              <a:rPr sz="1800" b="1" spc="-10" dirty="0">
                <a:solidFill>
                  <a:srgbClr val="333333"/>
                </a:solidFill>
                <a:latin typeface="Calibri"/>
                <a:cs typeface="Calibri"/>
              </a:rPr>
              <a:t>al</a:t>
            </a:r>
            <a:r>
              <a:rPr sz="1800" b="1" spc="-35" dirty="0">
                <a:solidFill>
                  <a:srgbClr val="333333"/>
                </a:solidFill>
                <a:latin typeface="Calibri"/>
                <a:cs typeface="Calibri"/>
              </a:rPr>
              <a:t> </a:t>
            </a:r>
            <a:r>
              <a:rPr sz="1800" b="1" dirty="0">
                <a:solidFill>
                  <a:srgbClr val="333333"/>
                </a:solidFill>
                <a:latin typeface="Calibri"/>
                <a:cs typeface="Calibri"/>
              </a:rPr>
              <a:t>ele</a:t>
            </a:r>
            <a:r>
              <a:rPr sz="1800" b="1" spc="-5" dirty="0">
                <a:solidFill>
                  <a:srgbClr val="333333"/>
                </a:solidFill>
                <a:latin typeface="Calibri"/>
                <a:cs typeface="Calibri"/>
              </a:rPr>
              <a:t>me</a:t>
            </a:r>
            <a:r>
              <a:rPr sz="1800" b="1" spc="-25" dirty="0">
                <a:solidFill>
                  <a:srgbClr val="333333"/>
                </a:solidFill>
                <a:latin typeface="Calibri"/>
                <a:cs typeface="Calibri"/>
              </a:rPr>
              <a:t>n</a:t>
            </a:r>
            <a:r>
              <a:rPr sz="1800" b="1" spc="-10" dirty="0">
                <a:solidFill>
                  <a:srgbClr val="333333"/>
                </a:solidFill>
                <a:latin typeface="Calibri"/>
                <a:cs typeface="Calibri"/>
              </a:rPr>
              <a:t>t</a:t>
            </a:r>
            <a:r>
              <a:rPr sz="1800" b="1" spc="-25" dirty="0">
                <a:solidFill>
                  <a:srgbClr val="333333"/>
                </a:solidFill>
                <a:latin typeface="Calibri"/>
                <a:cs typeface="Calibri"/>
              </a:rPr>
              <a:t> </a:t>
            </a:r>
            <a:r>
              <a:rPr sz="1800" b="1" spc="-20" dirty="0">
                <a:solidFill>
                  <a:srgbClr val="333333"/>
                </a:solidFill>
                <a:latin typeface="Calibri"/>
                <a:cs typeface="Calibri"/>
              </a:rPr>
              <a:t>map</a:t>
            </a:r>
            <a:r>
              <a:rPr sz="1800" b="1" dirty="0">
                <a:solidFill>
                  <a:srgbClr val="333333"/>
                </a:solidFill>
                <a:latin typeface="Calibri"/>
                <a:cs typeface="Calibri"/>
              </a:rPr>
              <a:t>p</a:t>
            </a:r>
            <a:r>
              <a:rPr sz="1800" b="1" spc="-5" dirty="0">
                <a:solidFill>
                  <a:srgbClr val="333333"/>
                </a:solidFill>
                <a:latin typeface="Calibri"/>
                <a:cs typeface="Calibri"/>
              </a:rPr>
              <a:t>in</a:t>
            </a:r>
            <a:r>
              <a:rPr sz="1800" b="1" dirty="0">
                <a:solidFill>
                  <a:srgbClr val="333333"/>
                </a:solidFill>
                <a:latin typeface="Calibri"/>
                <a:cs typeface="Calibri"/>
              </a:rPr>
              <a:t>g </a:t>
            </a:r>
            <a:r>
              <a:rPr sz="1800" b="1" spc="-10" dirty="0">
                <a:solidFill>
                  <a:srgbClr val="333333"/>
                </a:solidFill>
                <a:latin typeface="Calibri"/>
                <a:cs typeface="Calibri"/>
              </a:rPr>
              <a:t>and</a:t>
            </a:r>
            <a:r>
              <a:rPr sz="1800" b="1" spc="-5" dirty="0">
                <a:solidFill>
                  <a:srgbClr val="333333"/>
                </a:solidFill>
                <a:latin typeface="Calibri"/>
                <a:cs typeface="Calibri"/>
              </a:rPr>
              <a:t> </a:t>
            </a:r>
            <a:r>
              <a:rPr sz="1800" b="1" spc="-10" dirty="0">
                <a:solidFill>
                  <a:srgbClr val="333333"/>
                </a:solidFill>
                <a:latin typeface="Calibri"/>
                <a:cs typeface="Calibri"/>
              </a:rPr>
              <a:t>c</a:t>
            </a:r>
            <a:r>
              <a:rPr sz="1800" b="1" dirty="0">
                <a:solidFill>
                  <a:srgbClr val="333333"/>
                </a:solidFill>
                <a:latin typeface="Calibri"/>
                <a:cs typeface="Calibri"/>
              </a:rPr>
              <a:t>or</a:t>
            </a:r>
            <a:r>
              <a:rPr sz="1800" b="1" spc="-30" dirty="0">
                <a:solidFill>
                  <a:srgbClr val="333333"/>
                </a:solidFill>
                <a:latin typeface="Calibri"/>
                <a:cs typeface="Calibri"/>
              </a:rPr>
              <a:t>r</a:t>
            </a:r>
            <a:r>
              <a:rPr sz="1800" b="1" dirty="0">
                <a:solidFill>
                  <a:srgbClr val="333333"/>
                </a:solidFill>
                <a:latin typeface="Calibri"/>
                <a:cs typeface="Calibri"/>
              </a:rPr>
              <a:t>e</a:t>
            </a:r>
            <a:r>
              <a:rPr sz="1800" b="1" spc="-10" dirty="0">
                <a:solidFill>
                  <a:srgbClr val="333333"/>
                </a:solidFill>
                <a:latin typeface="Calibri"/>
                <a:cs typeface="Calibri"/>
              </a:rPr>
              <a:t>s</a:t>
            </a:r>
            <a:r>
              <a:rPr sz="1800" b="1" spc="-5" dirty="0">
                <a:solidFill>
                  <a:srgbClr val="333333"/>
                </a:solidFill>
                <a:latin typeface="Calibri"/>
                <a:cs typeface="Calibri"/>
              </a:rPr>
              <a:t>p</a:t>
            </a:r>
            <a:r>
              <a:rPr sz="1800" b="1" spc="-20" dirty="0">
                <a:solidFill>
                  <a:srgbClr val="333333"/>
                </a:solidFill>
                <a:latin typeface="Calibri"/>
                <a:cs typeface="Calibri"/>
              </a:rPr>
              <a:t>ond</a:t>
            </a:r>
            <a:r>
              <a:rPr sz="1800" b="1" spc="-10" dirty="0">
                <a:solidFill>
                  <a:srgbClr val="333333"/>
                </a:solidFill>
                <a:latin typeface="Calibri"/>
                <a:cs typeface="Calibri"/>
              </a:rPr>
              <a:t>ing</a:t>
            </a:r>
            <a:r>
              <a:rPr sz="1800" b="1" spc="-45" dirty="0">
                <a:solidFill>
                  <a:srgbClr val="333333"/>
                </a:solidFill>
                <a:latin typeface="Calibri"/>
                <a:cs typeface="Calibri"/>
              </a:rPr>
              <a:t> </a:t>
            </a:r>
            <a:r>
              <a:rPr sz="1800" b="1" dirty="0">
                <a:solidFill>
                  <a:srgbClr val="333333"/>
                </a:solidFill>
                <a:latin typeface="Calibri"/>
                <a:cs typeface="Calibri"/>
              </a:rPr>
              <a:t>s</a:t>
            </a:r>
            <a:r>
              <a:rPr sz="1800" b="1" spc="-10" dirty="0">
                <a:solidFill>
                  <a:srgbClr val="333333"/>
                </a:solidFill>
                <a:latin typeface="Calibri"/>
                <a:cs typeface="Calibri"/>
              </a:rPr>
              <a:t>can</a:t>
            </a:r>
            <a:r>
              <a:rPr sz="1800" b="1" spc="-5" dirty="0">
                <a:solidFill>
                  <a:srgbClr val="333333"/>
                </a:solidFill>
                <a:latin typeface="Calibri"/>
                <a:cs typeface="Calibri"/>
              </a:rPr>
              <a:t>n</a:t>
            </a:r>
            <a:r>
              <a:rPr sz="1800" b="1" spc="-10" dirty="0">
                <a:solidFill>
                  <a:srgbClr val="333333"/>
                </a:solidFill>
                <a:latin typeface="Calibri"/>
                <a:cs typeface="Calibri"/>
              </a:rPr>
              <a:t>ing</a:t>
            </a:r>
            <a:r>
              <a:rPr sz="1800" b="1" spc="-35" dirty="0">
                <a:solidFill>
                  <a:srgbClr val="333333"/>
                </a:solidFill>
                <a:latin typeface="Calibri"/>
                <a:cs typeface="Calibri"/>
              </a:rPr>
              <a:t> </a:t>
            </a:r>
            <a:r>
              <a:rPr sz="1800" b="1" dirty="0">
                <a:solidFill>
                  <a:srgbClr val="333333"/>
                </a:solidFill>
                <a:latin typeface="Calibri"/>
                <a:cs typeface="Calibri"/>
              </a:rPr>
              <a:t>ele</a:t>
            </a:r>
            <a:r>
              <a:rPr sz="1800" b="1" spc="-5" dirty="0">
                <a:solidFill>
                  <a:srgbClr val="333333"/>
                </a:solidFill>
                <a:latin typeface="Calibri"/>
                <a:cs typeface="Calibri"/>
              </a:rPr>
              <a:t>ct</a:t>
            </a:r>
            <a:r>
              <a:rPr sz="1800" b="1" spc="-25" dirty="0">
                <a:solidFill>
                  <a:srgbClr val="333333"/>
                </a:solidFill>
                <a:latin typeface="Calibri"/>
                <a:cs typeface="Calibri"/>
              </a:rPr>
              <a:t>r</a:t>
            </a:r>
            <a:r>
              <a:rPr sz="1800" b="1" spc="-20" dirty="0">
                <a:solidFill>
                  <a:srgbClr val="333333"/>
                </a:solidFill>
                <a:latin typeface="Calibri"/>
                <a:cs typeface="Calibri"/>
              </a:rPr>
              <a:t>o</a:t>
            </a:r>
            <a:r>
              <a:rPr sz="1800" b="1" spc="-10" dirty="0">
                <a:solidFill>
                  <a:srgbClr val="333333"/>
                </a:solidFill>
                <a:latin typeface="Calibri"/>
                <a:cs typeface="Calibri"/>
              </a:rPr>
              <a:t>n</a:t>
            </a:r>
            <a:r>
              <a:rPr sz="1800" b="1" spc="-5" dirty="0">
                <a:solidFill>
                  <a:srgbClr val="333333"/>
                </a:solidFill>
                <a:latin typeface="Calibri"/>
                <a:cs typeface="Calibri"/>
              </a:rPr>
              <a:t> </a:t>
            </a:r>
            <a:r>
              <a:rPr sz="1800" b="1" dirty="0">
                <a:solidFill>
                  <a:srgbClr val="333333"/>
                </a:solidFill>
                <a:latin typeface="Calibri"/>
                <a:cs typeface="Calibri"/>
              </a:rPr>
              <a:t>mic</a:t>
            </a:r>
            <a:r>
              <a:rPr sz="1800" b="1" spc="-25" dirty="0">
                <a:solidFill>
                  <a:srgbClr val="333333"/>
                </a:solidFill>
                <a:latin typeface="Calibri"/>
                <a:cs typeface="Calibri"/>
              </a:rPr>
              <a:t>r</a:t>
            </a:r>
            <a:r>
              <a:rPr sz="1800" b="1" dirty="0">
                <a:solidFill>
                  <a:srgbClr val="333333"/>
                </a:solidFill>
                <a:latin typeface="Calibri"/>
                <a:cs typeface="Calibri"/>
              </a:rPr>
              <a:t>og</a:t>
            </a:r>
            <a:r>
              <a:rPr sz="1800" b="1" spc="-40" dirty="0">
                <a:solidFill>
                  <a:srgbClr val="333333"/>
                </a:solidFill>
                <a:latin typeface="Calibri"/>
                <a:cs typeface="Calibri"/>
              </a:rPr>
              <a:t>r</a:t>
            </a:r>
            <a:r>
              <a:rPr sz="1800" b="1" dirty="0">
                <a:solidFill>
                  <a:srgbClr val="333333"/>
                </a:solidFill>
                <a:latin typeface="Calibri"/>
                <a:cs typeface="Calibri"/>
              </a:rPr>
              <a:t>aph of</a:t>
            </a:r>
            <a:r>
              <a:rPr sz="1800" b="1" spc="-30" dirty="0">
                <a:solidFill>
                  <a:srgbClr val="333333"/>
                </a:solidFill>
                <a:latin typeface="Calibri"/>
                <a:cs typeface="Calibri"/>
              </a:rPr>
              <a:t> </a:t>
            </a:r>
            <a:r>
              <a:rPr sz="1800" b="1" dirty="0">
                <a:solidFill>
                  <a:srgbClr val="333333"/>
                </a:solidFill>
                <a:latin typeface="Calibri"/>
                <a:cs typeface="Calibri"/>
              </a:rPr>
              <a:t>the</a:t>
            </a:r>
            <a:r>
              <a:rPr sz="1800" b="1" spc="-5" dirty="0">
                <a:solidFill>
                  <a:srgbClr val="333333"/>
                </a:solidFill>
                <a:latin typeface="Calibri"/>
                <a:cs typeface="Calibri"/>
              </a:rPr>
              <a:t> </a:t>
            </a:r>
            <a:r>
              <a:rPr sz="1800" b="1" dirty="0">
                <a:solidFill>
                  <a:srgbClr val="333333"/>
                </a:solidFill>
                <a:latin typeface="Calibri"/>
                <a:cs typeface="Calibri"/>
              </a:rPr>
              <a:t>skin</a:t>
            </a:r>
            <a:r>
              <a:rPr sz="1800" b="1" spc="-20" dirty="0">
                <a:solidFill>
                  <a:srgbClr val="333333"/>
                </a:solidFill>
                <a:latin typeface="Calibri"/>
                <a:cs typeface="Calibri"/>
              </a:rPr>
              <a:t> </a:t>
            </a:r>
            <a:r>
              <a:rPr sz="1800" b="1" dirty="0">
                <a:solidFill>
                  <a:srgbClr val="333333"/>
                </a:solidFill>
                <a:latin typeface="Calibri"/>
                <a:cs typeface="Calibri"/>
              </a:rPr>
              <a:t>of</a:t>
            </a:r>
            <a:r>
              <a:rPr sz="1800" b="1" spc="10" dirty="0">
                <a:solidFill>
                  <a:srgbClr val="333333"/>
                </a:solidFill>
                <a:latin typeface="Calibri"/>
                <a:cs typeface="Calibri"/>
              </a:rPr>
              <a:t> </a:t>
            </a:r>
            <a:r>
              <a:rPr sz="1800" b="1" dirty="0">
                <a:solidFill>
                  <a:srgbClr val="333333"/>
                </a:solidFill>
                <a:latin typeface="Calibri"/>
                <a:cs typeface="Calibri"/>
              </a:rPr>
              <a:t>g</a:t>
            </a:r>
            <a:r>
              <a:rPr sz="1800" b="1" spc="-40" dirty="0">
                <a:solidFill>
                  <a:srgbClr val="333333"/>
                </a:solidFill>
                <a:latin typeface="Calibri"/>
                <a:cs typeface="Calibri"/>
              </a:rPr>
              <a:t>r</a:t>
            </a:r>
            <a:r>
              <a:rPr sz="1800" b="1" dirty="0">
                <a:solidFill>
                  <a:srgbClr val="333333"/>
                </a:solidFill>
                <a:latin typeface="Calibri"/>
                <a:cs typeface="Calibri"/>
              </a:rPr>
              <a:t>ape</a:t>
            </a:r>
            <a:r>
              <a:rPr sz="1800" b="1" spc="-15" dirty="0">
                <a:solidFill>
                  <a:srgbClr val="333333"/>
                </a:solidFill>
                <a:latin typeface="Calibri"/>
                <a:cs typeface="Calibri"/>
              </a:rPr>
              <a:t> </a:t>
            </a:r>
            <a:r>
              <a:rPr sz="1800" b="1" spc="10" dirty="0">
                <a:solidFill>
                  <a:srgbClr val="333333"/>
                </a:solidFill>
                <a:latin typeface="Calibri"/>
                <a:cs typeface="Calibri"/>
              </a:rPr>
              <a:t>‘</a:t>
            </a:r>
            <a:r>
              <a:rPr sz="1800" b="1" spc="-10" dirty="0">
                <a:solidFill>
                  <a:srgbClr val="333333"/>
                </a:solidFill>
                <a:latin typeface="Calibri"/>
                <a:cs typeface="Calibri"/>
              </a:rPr>
              <a:t>Xiang</a:t>
            </a:r>
            <a:r>
              <a:rPr sz="1800" b="1" spc="-50" dirty="0">
                <a:solidFill>
                  <a:srgbClr val="333333"/>
                </a:solidFill>
                <a:latin typeface="Calibri"/>
                <a:cs typeface="Calibri"/>
              </a:rPr>
              <a:t>f</a:t>
            </a:r>
            <a:r>
              <a:rPr sz="1800" b="1" dirty="0">
                <a:solidFill>
                  <a:srgbClr val="333333"/>
                </a:solidFill>
                <a:latin typeface="Calibri"/>
                <a:cs typeface="Calibri"/>
              </a:rPr>
              <a:t>e</a:t>
            </a:r>
            <a:r>
              <a:rPr sz="1800" b="1" spc="25" dirty="0">
                <a:solidFill>
                  <a:srgbClr val="333333"/>
                </a:solidFill>
                <a:latin typeface="Calibri"/>
                <a:cs typeface="Calibri"/>
              </a:rPr>
              <a:t>i</a:t>
            </a:r>
            <a:r>
              <a:rPr sz="1800" b="1" dirty="0">
                <a:solidFill>
                  <a:srgbClr val="333333"/>
                </a:solidFill>
                <a:latin typeface="Calibri"/>
                <a:cs typeface="Calibri"/>
              </a:rPr>
              <a:t>’ </a:t>
            </a:r>
            <a:r>
              <a:rPr sz="1800" b="1" spc="-10" dirty="0">
                <a:solidFill>
                  <a:srgbClr val="333333"/>
                </a:solidFill>
                <a:latin typeface="Calibri"/>
                <a:cs typeface="Calibri"/>
              </a:rPr>
              <a:t>b</a:t>
            </a:r>
            <a:r>
              <a:rPr sz="1800" b="1" dirty="0">
                <a:solidFill>
                  <a:srgbClr val="333333"/>
                </a:solidFill>
                <a:latin typeface="Calibri"/>
                <a:cs typeface="Calibri"/>
              </a:rPr>
              <a:t>e</a:t>
            </a:r>
            <a:r>
              <a:rPr sz="1800" b="1" spc="-5" dirty="0">
                <a:solidFill>
                  <a:srgbClr val="333333"/>
                </a:solidFill>
                <a:latin typeface="Calibri"/>
                <a:cs typeface="Calibri"/>
              </a:rPr>
              <a:t>r</a:t>
            </a:r>
            <a:r>
              <a:rPr sz="1800" b="1" spc="-10" dirty="0">
                <a:solidFill>
                  <a:srgbClr val="333333"/>
                </a:solidFill>
                <a:latin typeface="Calibri"/>
                <a:cs typeface="Calibri"/>
              </a:rPr>
              <a:t>r</a:t>
            </a:r>
            <a:r>
              <a:rPr sz="1800" b="1" dirty="0">
                <a:solidFill>
                  <a:srgbClr val="333333"/>
                </a:solidFill>
                <a:latin typeface="Calibri"/>
                <a:cs typeface="Calibri"/>
              </a:rPr>
              <a:t>ie</a:t>
            </a:r>
            <a:r>
              <a:rPr sz="1800" b="1" spc="-10" dirty="0">
                <a:solidFill>
                  <a:srgbClr val="333333"/>
                </a:solidFill>
                <a:latin typeface="Calibri"/>
                <a:cs typeface="Calibri"/>
              </a:rPr>
              <a:t>s</a:t>
            </a:r>
            <a:r>
              <a:rPr sz="1800" b="1" spc="-15" dirty="0">
                <a:solidFill>
                  <a:srgbClr val="333333"/>
                </a:solidFill>
                <a:latin typeface="Calibri"/>
                <a:cs typeface="Calibri"/>
              </a:rPr>
              <a:t> </a:t>
            </a:r>
            <a:r>
              <a:rPr sz="1800" b="1" spc="-25" dirty="0">
                <a:solidFill>
                  <a:srgbClr val="333333"/>
                </a:solidFill>
                <a:latin typeface="Calibri"/>
                <a:cs typeface="Calibri"/>
              </a:rPr>
              <a:t>a</a:t>
            </a:r>
            <a:r>
              <a:rPr sz="1800" b="1" spc="-10" dirty="0">
                <a:solidFill>
                  <a:srgbClr val="333333"/>
                </a:solidFill>
                <a:latin typeface="Calibri"/>
                <a:cs typeface="Calibri"/>
              </a:rPr>
              <a:t>t</a:t>
            </a:r>
            <a:r>
              <a:rPr sz="1800" b="1" spc="-25" dirty="0">
                <a:solidFill>
                  <a:srgbClr val="333333"/>
                </a:solidFill>
                <a:latin typeface="Calibri"/>
                <a:cs typeface="Calibri"/>
              </a:rPr>
              <a:t> </a:t>
            </a:r>
            <a:r>
              <a:rPr sz="1800" b="1" spc="-10" dirty="0">
                <a:solidFill>
                  <a:srgbClr val="333333"/>
                </a:solidFill>
                <a:latin typeface="Calibri"/>
                <a:cs typeface="Calibri"/>
              </a:rPr>
              <a:t>47</a:t>
            </a:r>
            <a:r>
              <a:rPr sz="1800" b="1" dirty="0">
                <a:solidFill>
                  <a:srgbClr val="333333"/>
                </a:solidFill>
                <a:latin typeface="Calibri"/>
                <a:cs typeface="Calibri"/>
              </a:rPr>
              <a:t> </a:t>
            </a:r>
            <a:r>
              <a:rPr sz="1800" b="1" spc="-10" dirty="0">
                <a:solidFill>
                  <a:srgbClr val="333333"/>
                </a:solidFill>
                <a:latin typeface="Calibri"/>
                <a:cs typeface="Calibri"/>
              </a:rPr>
              <a:t>d</a:t>
            </a:r>
            <a:r>
              <a:rPr sz="1800" b="1" spc="-50" dirty="0">
                <a:solidFill>
                  <a:srgbClr val="333333"/>
                </a:solidFill>
                <a:latin typeface="Calibri"/>
                <a:cs typeface="Calibri"/>
              </a:rPr>
              <a:t>a</a:t>
            </a:r>
            <a:r>
              <a:rPr sz="1800" b="1" spc="-25" dirty="0">
                <a:solidFill>
                  <a:srgbClr val="333333"/>
                </a:solidFill>
                <a:latin typeface="Calibri"/>
                <a:cs typeface="Calibri"/>
              </a:rPr>
              <a:t>y</a:t>
            </a:r>
            <a:r>
              <a:rPr sz="1800" b="1" spc="-10" dirty="0">
                <a:solidFill>
                  <a:srgbClr val="333333"/>
                </a:solidFill>
                <a:latin typeface="Calibri"/>
                <a:cs typeface="Calibri"/>
              </a:rPr>
              <a:t>s </a:t>
            </a:r>
            <a:r>
              <a:rPr sz="1800" b="1" spc="-25" dirty="0">
                <a:solidFill>
                  <a:srgbClr val="333333"/>
                </a:solidFill>
                <a:latin typeface="Calibri"/>
                <a:cs typeface="Calibri"/>
              </a:rPr>
              <a:t>a</a:t>
            </a:r>
            <a:r>
              <a:rPr sz="1800" b="1" spc="-5" dirty="0">
                <a:solidFill>
                  <a:srgbClr val="333333"/>
                </a:solidFill>
                <a:latin typeface="Calibri"/>
                <a:cs typeface="Calibri"/>
              </a:rPr>
              <a:t>f</a:t>
            </a:r>
            <a:r>
              <a:rPr sz="1800" b="1" spc="-30" dirty="0">
                <a:solidFill>
                  <a:srgbClr val="333333"/>
                </a:solidFill>
                <a:latin typeface="Calibri"/>
                <a:cs typeface="Calibri"/>
              </a:rPr>
              <a:t>t</a:t>
            </a:r>
            <a:r>
              <a:rPr sz="1800" b="1" dirty="0">
                <a:solidFill>
                  <a:srgbClr val="333333"/>
                </a:solidFill>
                <a:latin typeface="Calibri"/>
                <a:cs typeface="Calibri"/>
              </a:rPr>
              <a:t>er</a:t>
            </a:r>
            <a:r>
              <a:rPr sz="1800" b="1" spc="5" dirty="0">
                <a:solidFill>
                  <a:srgbClr val="333333"/>
                </a:solidFill>
                <a:latin typeface="Calibri"/>
                <a:cs typeface="Calibri"/>
              </a:rPr>
              <a:t> </a:t>
            </a:r>
            <a:r>
              <a:rPr sz="1800" b="1" spc="-15" dirty="0">
                <a:solidFill>
                  <a:srgbClr val="333333"/>
                </a:solidFill>
                <a:latin typeface="Calibri"/>
                <a:cs typeface="Calibri"/>
              </a:rPr>
              <a:t>ful</a:t>
            </a:r>
            <a:r>
              <a:rPr sz="1800" b="1" spc="-5" dirty="0">
                <a:solidFill>
                  <a:srgbClr val="333333"/>
                </a:solidFill>
                <a:latin typeface="Calibri"/>
                <a:cs typeface="Calibri"/>
              </a:rPr>
              <a:t>l</a:t>
            </a:r>
            <a:r>
              <a:rPr sz="1800" b="1" spc="5" dirty="0">
                <a:solidFill>
                  <a:srgbClr val="333333"/>
                </a:solidFill>
                <a:latin typeface="Calibri"/>
                <a:cs typeface="Calibri"/>
              </a:rPr>
              <a:t> </a:t>
            </a:r>
            <a:r>
              <a:rPr sz="1800" b="1" spc="-5" dirty="0">
                <a:solidFill>
                  <a:srgbClr val="333333"/>
                </a:solidFill>
                <a:latin typeface="Calibri"/>
                <a:cs typeface="Calibri"/>
              </a:rPr>
              <a:t>b</a:t>
            </a:r>
            <a:r>
              <a:rPr sz="1800" b="1" spc="-10" dirty="0">
                <a:solidFill>
                  <a:srgbClr val="333333"/>
                </a:solidFill>
                <a:latin typeface="Calibri"/>
                <a:cs typeface="Calibri"/>
              </a:rPr>
              <a:t>lo</a:t>
            </a:r>
            <a:r>
              <a:rPr sz="1800" b="1" spc="-5" dirty="0">
                <a:solidFill>
                  <a:srgbClr val="333333"/>
                </a:solidFill>
                <a:latin typeface="Calibri"/>
                <a:cs typeface="Calibri"/>
              </a:rPr>
              <a:t>o</a:t>
            </a:r>
            <a:r>
              <a:rPr sz="1800" b="1" spc="-15" dirty="0">
                <a:solidFill>
                  <a:srgbClr val="333333"/>
                </a:solidFill>
                <a:latin typeface="Calibri"/>
                <a:cs typeface="Calibri"/>
              </a:rPr>
              <a:t>m</a:t>
            </a:r>
            <a:r>
              <a:rPr sz="1800" b="1" dirty="0">
                <a:solidFill>
                  <a:srgbClr val="333333"/>
                </a:solidFill>
                <a:latin typeface="Calibri"/>
                <a:cs typeface="Calibri"/>
              </a:rPr>
              <a:t>.</a:t>
            </a:r>
            <a:endParaRPr sz="1800" dirty="0">
              <a:latin typeface="Calibri"/>
              <a:cs typeface="Calibri"/>
            </a:endParaRPr>
          </a:p>
          <a:p>
            <a:pPr>
              <a:lnSpc>
                <a:spcPct val="100000"/>
              </a:lnSpc>
              <a:spcBef>
                <a:spcPts val="34"/>
              </a:spcBef>
            </a:pPr>
            <a:endParaRPr sz="1850" dirty="0">
              <a:latin typeface="Times New Roman"/>
              <a:cs typeface="Times New Roman"/>
            </a:endParaRPr>
          </a:p>
          <a:p>
            <a:pPr marL="128270" marR="212725">
              <a:lnSpc>
                <a:spcPct val="100000"/>
              </a:lnSpc>
            </a:pPr>
            <a:r>
              <a:rPr sz="1800" spc="-15" dirty="0">
                <a:solidFill>
                  <a:srgbClr val="333333"/>
                </a:solidFill>
                <a:latin typeface="Calibri"/>
                <a:cs typeface="Calibri"/>
              </a:rPr>
              <a:t>G</a:t>
            </a:r>
            <a:r>
              <a:rPr sz="1800" spc="-35" dirty="0">
                <a:solidFill>
                  <a:srgbClr val="333333"/>
                </a:solidFill>
                <a:latin typeface="Calibri"/>
                <a:cs typeface="Calibri"/>
              </a:rPr>
              <a:t>r</a:t>
            </a:r>
            <a:r>
              <a:rPr sz="1800" spc="-10" dirty="0">
                <a:solidFill>
                  <a:srgbClr val="333333"/>
                </a:solidFill>
                <a:latin typeface="Calibri"/>
                <a:cs typeface="Calibri"/>
              </a:rPr>
              <a:t>e</a:t>
            </a:r>
            <a:r>
              <a:rPr sz="1800" spc="-5" dirty="0">
                <a:solidFill>
                  <a:srgbClr val="333333"/>
                </a:solidFill>
                <a:latin typeface="Calibri"/>
                <a:cs typeface="Calibri"/>
              </a:rPr>
              <a:t>e</a:t>
            </a:r>
            <a:r>
              <a:rPr sz="1800" dirty="0">
                <a:solidFill>
                  <a:srgbClr val="333333"/>
                </a:solidFill>
                <a:latin typeface="Calibri"/>
                <a:cs typeface="Calibri"/>
              </a:rPr>
              <a:t>n</a:t>
            </a:r>
            <a:r>
              <a:rPr sz="1800" spc="-5" dirty="0">
                <a:solidFill>
                  <a:srgbClr val="333333"/>
                </a:solidFill>
                <a:latin typeface="Calibri"/>
                <a:cs typeface="Calibri"/>
              </a:rPr>
              <a:t> </a:t>
            </a:r>
            <a:r>
              <a:rPr sz="1800" spc="5" dirty="0">
                <a:solidFill>
                  <a:srgbClr val="333333"/>
                </a:solidFill>
                <a:latin typeface="Calibri"/>
                <a:cs typeface="Calibri"/>
              </a:rPr>
              <a:t>f</a:t>
            </a:r>
            <a:r>
              <a:rPr sz="1800" spc="-5" dirty="0">
                <a:solidFill>
                  <a:srgbClr val="333333"/>
                </a:solidFill>
                <a:latin typeface="Calibri"/>
                <a:cs typeface="Calibri"/>
              </a:rPr>
              <a:t>luo</a:t>
            </a:r>
            <a:r>
              <a:rPr sz="1800" spc="-25" dirty="0">
                <a:solidFill>
                  <a:srgbClr val="333333"/>
                </a:solidFill>
                <a:latin typeface="Calibri"/>
                <a:cs typeface="Calibri"/>
              </a:rPr>
              <a:t>r</a:t>
            </a:r>
            <a:r>
              <a:rPr sz="1800" spc="-10" dirty="0">
                <a:solidFill>
                  <a:srgbClr val="333333"/>
                </a:solidFill>
                <a:latin typeface="Calibri"/>
                <a:cs typeface="Calibri"/>
              </a:rPr>
              <a:t>e</a:t>
            </a:r>
            <a:r>
              <a:rPr sz="1800" spc="-5" dirty="0">
                <a:solidFill>
                  <a:srgbClr val="333333"/>
                </a:solidFill>
                <a:latin typeface="Calibri"/>
                <a:cs typeface="Calibri"/>
              </a:rPr>
              <a:t>s</a:t>
            </a:r>
            <a:r>
              <a:rPr sz="1800" spc="-20" dirty="0">
                <a:solidFill>
                  <a:srgbClr val="333333"/>
                </a:solidFill>
                <a:latin typeface="Calibri"/>
                <a:cs typeface="Calibri"/>
              </a:rPr>
              <a:t>c</a:t>
            </a:r>
            <a:r>
              <a:rPr sz="1800" spc="-10" dirty="0">
                <a:solidFill>
                  <a:srgbClr val="333333"/>
                </a:solidFill>
                <a:latin typeface="Calibri"/>
                <a:cs typeface="Calibri"/>
              </a:rPr>
              <a:t>en</a:t>
            </a:r>
            <a:r>
              <a:rPr sz="1800" spc="-20" dirty="0">
                <a:solidFill>
                  <a:srgbClr val="333333"/>
                </a:solidFill>
                <a:latin typeface="Calibri"/>
                <a:cs typeface="Calibri"/>
              </a:rPr>
              <a:t>c</a:t>
            </a:r>
            <a:r>
              <a:rPr sz="1800" spc="-10" dirty="0">
                <a:solidFill>
                  <a:srgbClr val="333333"/>
                </a:solidFill>
                <a:latin typeface="Calibri"/>
                <a:cs typeface="Calibri"/>
              </a:rPr>
              <a:t>e</a:t>
            </a:r>
            <a:r>
              <a:rPr sz="1800" spc="25" dirty="0">
                <a:solidFill>
                  <a:srgbClr val="333333"/>
                </a:solidFill>
                <a:latin typeface="Calibri"/>
                <a:cs typeface="Calibri"/>
              </a:rPr>
              <a:t> </a:t>
            </a:r>
            <a:r>
              <a:rPr sz="1800" spc="-5" dirty="0">
                <a:solidFill>
                  <a:srgbClr val="333333"/>
                </a:solidFill>
                <a:latin typeface="Calibri"/>
                <a:cs typeface="Calibri"/>
              </a:rPr>
              <a:t>in</a:t>
            </a:r>
            <a:r>
              <a:rPr sz="1800" dirty="0">
                <a:solidFill>
                  <a:srgbClr val="333333"/>
                </a:solidFill>
                <a:latin typeface="Calibri"/>
                <a:cs typeface="Calibri"/>
              </a:rPr>
              <a:t>d</a:t>
            </a:r>
            <a:r>
              <a:rPr sz="1800" spc="-5" dirty="0">
                <a:solidFill>
                  <a:srgbClr val="333333"/>
                </a:solidFill>
                <a:latin typeface="Calibri"/>
                <a:cs typeface="Calibri"/>
              </a:rPr>
              <a:t>i</a:t>
            </a:r>
            <a:r>
              <a:rPr sz="1800" spc="-30" dirty="0">
                <a:solidFill>
                  <a:srgbClr val="333333"/>
                </a:solidFill>
                <a:latin typeface="Calibri"/>
                <a:cs typeface="Calibri"/>
              </a:rPr>
              <a:t>c</a:t>
            </a:r>
            <a:r>
              <a:rPr sz="1800" spc="-15" dirty="0">
                <a:solidFill>
                  <a:srgbClr val="333333"/>
                </a:solidFill>
                <a:latin typeface="Calibri"/>
                <a:cs typeface="Calibri"/>
              </a:rPr>
              <a:t>a</a:t>
            </a:r>
            <a:r>
              <a:rPr sz="1800" spc="-40" dirty="0">
                <a:solidFill>
                  <a:srgbClr val="333333"/>
                </a:solidFill>
                <a:latin typeface="Calibri"/>
                <a:cs typeface="Calibri"/>
              </a:rPr>
              <a:t>t</a:t>
            </a:r>
            <a:r>
              <a:rPr sz="1800" spc="-10" dirty="0">
                <a:solidFill>
                  <a:srgbClr val="333333"/>
                </a:solidFill>
                <a:latin typeface="Calibri"/>
                <a:cs typeface="Calibri"/>
              </a:rPr>
              <a:t>es</a:t>
            </a:r>
            <a:r>
              <a:rPr sz="1800" spc="15" dirty="0">
                <a:solidFill>
                  <a:srgbClr val="333333"/>
                </a:solidFill>
                <a:latin typeface="Calibri"/>
                <a:cs typeface="Calibri"/>
              </a:rPr>
              <a:t> </a:t>
            </a:r>
            <a:r>
              <a:rPr sz="1800" spc="-30" dirty="0">
                <a:solidFill>
                  <a:srgbClr val="333333"/>
                </a:solidFill>
                <a:latin typeface="Calibri"/>
                <a:cs typeface="Calibri"/>
              </a:rPr>
              <a:t>c</a:t>
            </a:r>
            <a:r>
              <a:rPr sz="1800" dirty="0">
                <a:solidFill>
                  <a:srgbClr val="333333"/>
                </a:solidFill>
                <a:latin typeface="Calibri"/>
                <a:cs typeface="Calibri"/>
              </a:rPr>
              <a:t>al</a:t>
            </a:r>
            <a:r>
              <a:rPr sz="1800" spc="-10" dirty="0">
                <a:solidFill>
                  <a:srgbClr val="333333"/>
                </a:solidFill>
                <a:latin typeface="Calibri"/>
                <a:cs typeface="Calibri"/>
              </a:rPr>
              <a:t>c</a:t>
            </a:r>
            <a:r>
              <a:rPr sz="1800" spc="-5" dirty="0">
                <a:solidFill>
                  <a:srgbClr val="333333"/>
                </a:solidFill>
                <a:latin typeface="Calibri"/>
                <a:cs typeface="Calibri"/>
              </a:rPr>
              <a:t>iu</a:t>
            </a:r>
            <a:r>
              <a:rPr sz="1800" spc="20" dirty="0">
                <a:solidFill>
                  <a:srgbClr val="333333"/>
                </a:solidFill>
                <a:latin typeface="Calibri"/>
                <a:cs typeface="Calibri"/>
              </a:rPr>
              <a:t>m</a:t>
            </a:r>
            <a:r>
              <a:rPr sz="1800" dirty="0">
                <a:solidFill>
                  <a:srgbClr val="333333"/>
                </a:solidFill>
                <a:latin typeface="Calibri"/>
                <a:cs typeface="Calibri"/>
              </a:rPr>
              <a:t>-r</a:t>
            </a:r>
            <a:r>
              <a:rPr sz="1800" spc="-10" dirty="0">
                <a:solidFill>
                  <a:srgbClr val="333333"/>
                </a:solidFill>
                <a:latin typeface="Calibri"/>
                <a:cs typeface="Calibri"/>
              </a:rPr>
              <a:t>i</a:t>
            </a:r>
            <a:r>
              <a:rPr sz="1800" spc="-20" dirty="0">
                <a:solidFill>
                  <a:srgbClr val="333333"/>
                </a:solidFill>
                <a:latin typeface="Calibri"/>
                <a:cs typeface="Calibri"/>
              </a:rPr>
              <a:t>c</a:t>
            </a:r>
            <a:r>
              <a:rPr sz="1800" dirty="0">
                <a:solidFill>
                  <a:srgbClr val="333333"/>
                </a:solidFill>
                <a:latin typeface="Calibri"/>
                <a:cs typeface="Calibri"/>
              </a:rPr>
              <a:t>h </a:t>
            </a:r>
            <a:r>
              <a:rPr sz="1800" spc="-40" dirty="0">
                <a:solidFill>
                  <a:srgbClr val="333333"/>
                </a:solidFill>
                <a:latin typeface="Calibri"/>
                <a:cs typeface="Calibri"/>
              </a:rPr>
              <a:t>z</a:t>
            </a:r>
            <a:r>
              <a:rPr sz="1800" spc="-5" dirty="0">
                <a:solidFill>
                  <a:srgbClr val="333333"/>
                </a:solidFill>
                <a:latin typeface="Calibri"/>
                <a:cs typeface="Calibri"/>
              </a:rPr>
              <a:t>on</a:t>
            </a:r>
            <a:r>
              <a:rPr sz="1800" dirty="0">
                <a:solidFill>
                  <a:srgbClr val="333333"/>
                </a:solidFill>
                <a:latin typeface="Calibri"/>
                <a:cs typeface="Calibri"/>
              </a:rPr>
              <a:t>e</a:t>
            </a:r>
            <a:r>
              <a:rPr sz="1800" spc="-5" dirty="0">
                <a:solidFill>
                  <a:srgbClr val="333333"/>
                </a:solidFill>
                <a:latin typeface="Calibri"/>
                <a:cs typeface="Calibri"/>
              </a:rPr>
              <a:t>s</a:t>
            </a:r>
            <a:r>
              <a:rPr sz="1800" dirty="0">
                <a:solidFill>
                  <a:srgbClr val="333333"/>
                </a:solidFill>
                <a:latin typeface="Calibri"/>
                <a:cs typeface="Calibri"/>
              </a:rPr>
              <a:t>. </a:t>
            </a:r>
            <a:r>
              <a:rPr sz="1800" spc="-5" dirty="0">
                <a:solidFill>
                  <a:srgbClr val="333333"/>
                </a:solidFill>
                <a:latin typeface="Calibri"/>
                <a:cs typeface="Calibri"/>
              </a:rPr>
              <a:t>Th</a:t>
            </a:r>
            <a:r>
              <a:rPr sz="1800" dirty="0">
                <a:solidFill>
                  <a:srgbClr val="333333"/>
                </a:solidFill>
                <a:latin typeface="Calibri"/>
                <a:cs typeface="Calibri"/>
              </a:rPr>
              <a:t>e</a:t>
            </a:r>
            <a:r>
              <a:rPr sz="1800" spc="5" dirty="0">
                <a:solidFill>
                  <a:srgbClr val="333333"/>
                </a:solidFill>
                <a:latin typeface="Calibri"/>
                <a:cs typeface="Calibri"/>
              </a:rPr>
              <a:t> </a:t>
            </a:r>
            <a:r>
              <a:rPr sz="1800" spc="-30" dirty="0">
                <a:solidFill>
                  <a:srgbClr val="333333"/>
                </a:solidFill>
                <a:latin typeface="Calibri"/>
                <a:cs typeface="Calibri"/>
              </a:rPr>
              <a:t>c</a:t>
            </a:r>
            <a:r>
              <a:rPr sz="1800" spc="-15" dirty="0">
                <a:solidFill>
                  <a:srgbClr val="333333"/>
                </a:solidFill>
                <a:latin typeface="Calibri"/>
                <a:cs typeface="Calibri"/>
              </a:rPr>
              <a:t>or</a:t>
            </a:r>
            <a:r>
              <a:rPr sz="1800" spc="-45" dirty="0">
                <a:solidFill>
                  <a:srgbClr val="333333"/>
                </a:solidFill>
                <a:latin typeface="Calibri"/>
                <a:cs typeface="Calibri"/>
              </a:rPr>
              <a:t>r</a:t>
            </a:r>
            <a:r>
              <a:rPr sz="1800" spc="-10" dirty="0">
                <a:solidFill>
                  <a:srgbClr val="333333"/>
                </a:solidFill>
                <a:latin typeface="Calibri"/>
                <a:cs typeface="Calibri"/>
              </a:rPr>
              <a:t>e</a:t>
            </a:r>
            <a:r>
              <a:rPr sz="1800" spc="-5" dirty="0">
                <a:solidFill>
                  <a:srgbClr val="333333"/>
                </a:solidFill>
                <a:latin typeface="Calibri"/>
                <a:cs typeface="Calibri"/>
              </a:rPr>
              <a:t>spon</a:t>
            </a:r>
            <a:r>
              <a:rPr sz="1800" spc="5" dirty="0">
                <a:solidFill>
                  <a:srgbClr val="333333"/>
                </a:solidFill>
                <a:latin typeface="Calibri"/>
                <a:cs typeface="Calibri"/>
              </a:rPr>
              <a:t>d</a:t>
            </a:r>
            <a:r>
              <a:rPr sz="1800" spc="-5" dirty="0">
                <a:solidFill>
                  <a:srgbClr val="333333"/>
                </a:solidFill>
                <a:latin typeface="Calibri"/>
                <a:cs typeface="Calibri"/>
              </a:rPr>
              <a:t>in</a:t>
            </a:r>
            <a:r>
              <a:rPr sz="1800" dirty="0">
                <a:solidFill>
                  <a:srgbClr val="333333"/>
                </a:solidFill>
                <a:latin typeface="Calibri"/>
                <a:cs typeface="Calibri"/>
              </a:rPr>
              <a:t>g</a:t>
            </a:r>
            <a:r>
              <a:rPr sz="1800" spc="25" dirty="0">
                <a:solidFill>
                  <a:srgbClr val="333333"/>
                </a:solidFill>
                <a:latin typeface="Calibri"/>
                <a:cs typeface="Calibri"/>
              </a:rPr>
              <a:t> </a:t>
            </a:r>
            <a:r>
              <a:rPr sz="1800" spc="-30" dirty="0">
                <a:solidFill>
                  <a:srgbClr val="333333"/>
                </a:solidFill>
                <a:latin typeface="Calibri"/>
                <a:cs typeface="Calibri"/>
              </a:rPr>
              <a:t>c</a:t>
            </a:r>
            <a:r>
              <a:rPr sz="1800" dirty="0">
                <a:solidFill>
                  <a:srgbClr val="333333"/>
                </a:solidFill>
                <a:latin typeface="Calibri"/>
                <a:cs typeface="Calibri"/>
              </a:rPr>
              <a:t>al</a:t>
            </a:r>
            <a:r>
              <a:rPr sz="1800" spc="-10" dirty="0">
                <a:solidFill>
                  <a:srgbClr val="333333"/>
                </a:solidFill>
                <a:latin typeface="Calibri"/>
                <a:cs typeface="Calibri"/>
              </a:rPr>
              <a:t>c</a:t>
            </a:r>
            <a:r>
              <a:rPr sz="1800" spc="-5" dirty="0">
                <a:solidFill>
                  <a:srgbClr val="333333"/>
                </a:solidFill>
                <a:latin typeface="Calibri"/>
                <a:cs typeface="Calibri"/>
              </a:rPr>
              <a:t>iu</a:t>
            </a:r>
            <a:r>
              <a:rPr sz="1800" spc="15" dirty="0">
                <a:solidFill>
                  <a:srgbClr val="333333"/>
                </a:solidFill>
                <a:latin typeface="Calibri"/>
                <a:cs typeface="Calibri"/>
              </a:rPr>
              <a:t>m</a:t>
            </a:r>
            <a:r>
              <a:rPr sz="1800" dirty="0">
                <a:solidFill>
                  <a:srgbClr val="333333"/>
                </a:solidFill>
                <a:latin typeface="Calibri"/>
                <a:cs typeface="Calibri"/>
              </a:rPr>
              <a:t>-r</a:t>
            </a:r>
            <a:r>
              <a:rPr sz="1800" spc="-10" dirty="0">
                <a:solidFill>
                  <a:srgbClr val="333333"/>
                </a:solidFill>
                <a:latin typeface="Calibri"/>
                <a:cs typeface="Calibri"/>
              </a:rPr>
              <a:t>i</a:t>
            </a:r>
            <a:r>
              <a:rPr sz="1800" spc="-20" dirty="0">
                <a:solidFill>
                  <a:srgbClr val="333333"/>
                </a:solidFill>
                <a:latin typeface="Calibri"/>
                <a:cs typeface="Calibri"/>
              </a:rPr>
              <a:t>c</a:t>
            </a:r>
            <a:r>
              <a:rPr sz="1800" dirty="0">
                <a:solidFill>
                  <a:srgbClr val="333333"/>
                </a:solidFill>
                <a:latin typeface="Calibri"/>
                <a:cs typeface="Calibri"/>
              </a:rPr>
              <a:t>h</a:t>
            </a:r>
            <a:r>
              <a:rPr sz="1800" spc="25" dirty="0">
                <a:solidFill>
                  <a:srgbClr val="333333"/>
                </a:solidFill>
                <a:latin typeface="Calibri"/>
                <a:cs typeface="Calibri"/>
              </a:rPr>
              <a:t> </a:t>
            </a:r>
            <a:r>
              <a:rPr sz="1800" spc="-40" dirty="0">
                <a:solidFill>
                  <a:srgbClr val="333333"/>
                </a:solidFill>
                <a:latin typeface="Calibri"/>
                <a:cs typeface="Calibri"/>
              </a:rPr>
              <a:t>z</a:t>
            </a:r>
            <a:r>
              <a:rPr sz="1800" spc="-5" dirty="0">
                <a:solidFill>
                  <a:srgbClr val="333333"/>
                </a:solidFill>
                <a:latin typeface="Calibri"/>
                <a:cs typeface="Calibri"/>
              </a:rPr>
              <a:t>one i</a:t>
            </a:r>
            <a:r>
              <a:rPr sz="1800" dirty="0">
                <a:solidFill>
                  <a:srgbClr val="333333"/>
                </a:solidFill>
                <a:latin typeface="Calibri"/>
                <a:cs typeface="Calibri"/>
              </a:rPr>
              <a:t>n</a:t>
            </a:r>
            <a:r>
              <a:rPr sz="1800" spc="10" dirty="0">
                <a:solidFill>
                  <a:srgbClr val="333333"/>
                </a:solidFill>
                <a:latin typeface="Calibri"/>
                <a:cs typeface="Calibri"/>
              </a:rPr>
              <a:t> </a:t>
            </a:r>
            <a:r>
              <a:rPr sz="1800" spc="-10" dirty="0">
                <a:solidFill>
                  <a:srgbClr val="333333"/>
                </a:solidFill>
                <a:latin typeface="Calibri"/>
                <a:cs typeface="Calibri"/>
              </a:rPr>
              <a:t>the</a:t>
            </a:r>
            <a:r>
              <a:rPr sz="1800" spc="-5" dirty="0">
                <a:solidFill>
                  <a:srgbClr val="333333"/>
                </a:solidFill>
                <a:latin typeface="Calibri"/>
                <a:cs typeface="Calibri"/>
              </a:rPr>
              <a:t> </a:t>
            </a:r>
            <a:r>
              <a:rPr sz="1800" dirty="0">
                <a:solidFill>
                  <a:srgbClr val="333333"/>
                </a:solidFill>
                <a:latin typeface="Calibri"/>
                <a:cs typeface="Calibri"/>
              </a:rPr>
              <a:t>cel</a:t>
            </a:r>
            <a:r>
              <a:rPr sz="1800" spc="-10" dirty="0">
                <a:solidFill>
                  <a:srgbClr val="333333"/>
                </a:solidFill>
                <a:latin typeface="Calibri"/>
                <a:cs typeface="Calibri"/>
              </a:rPr>
              <a:t>l</a:t>
            </a:r>
            <a:r>
              <a:rPr sz="1800" spc="-5" dirty="0">
                <a:solidFill>
                  <a:srgbClr val="333333"/>
                </a:solidFill>
                <a:latin typeface="Calibri"/>
                <a:cs typeface="Calibri"/>
              </a:rPr>
              <a:t>ula</a:t>
            </a:r>
            <a:r>
              <a:rPr sz="1800" dirty="0">
                <a:solidFill>
                  <a:srgbClr val="333333"/>
                </a:solidFill>
                <a:latin typeface="Calibri"/>
                <a:cs typeface="Calibri"/>
              </a:rPr>
              <a:t>r</a:t>
            </a:r>
            <a:r>
              <a:rPr sz="1800" spc="35" dirty="0">
                <a:solidFill>
                  <a:srgbClr val="333333"/>
                </a:solidFill>
                <a:latin typeface="Calibri"/>
                <a:cs typeface="Calibri"/>
              </a:rPr>
              <a:t> </a:t>
            </a:r>
            <a:r>
              <a:rPr sz="1800" spc="-5" dirty="0">
                <a:solidFill>
                  <a:srgbClr val="333333"/>
                </a:solidFill>
                <a:latin typeface="Calibri"/>
                <a:cs typeface="Calibri"/>
              </a:rPr>
              <a:t>i</a:t>
            </a:r>
            <a:r>
              <a:rPr sz="1800" spc="-15" dirty="0">
                <a:solidFill>
                  <a:srgbClr val="333333"/>
                </a:solidFill>
                <a:latin typeface="Calibri"/>
                <a:cs typeface="Calibri"/>
              </a:rPr>
              <a:t>mage</a:t>
            </a:r>
            <a:r>
              <a:rPr sz="1800" spc="-5" dirty="0">
                <a:solidFill>
                  <a:srgbClr val="333333"/>
                </a:solidFill>
                <a:latin typeface="Calibri"/>
                <a:cs typeface="Calibri"/>
              </a:rPr>
              <a:t> i</a:t>
            </a:r>
            <a:r>
              <a:rPr sz="1800" dirty="0">
                <a:solidFill>
                  <a:srgbClr val="333333"/>
                </a:solidFill>
                <a:latin typeface="Calibri"/>
                <a:cs typeface="Calibri"/>
              </a:rPr>
              <a:t>s </a:t>
            </a:r>
            <a:r>
              <a:rPr sz="1800" spc="-5" dirty="0">
                <a:solidFill>
                  <a:srgbClr val="333333"/>
                </a:solidFill>
                <a:latin typeface="Calibri"/>
                <a:cs typeface="Calibri"/>
              </a:rPr>
              <a:t>in</a:t>
            </a:r>
            <a:r>
              <a:rPr sz="1800" dirty="0">
                <a:solidFill>
                  <a:srgbClr val="333333"/>
                </a:solidFill>
                <a:latin typeface="Calibri"/>
                <a:cs typeface="Calibri"/>
              </a:rPr>
              <a:t>d</a:t>
            </a:r>
            <a:r>
              <a:rPr sz="1800" spc="-5" dirty="0">
                <a:solidFill>
                  <a:srgbClr val="333333"/>
                </a:solidFill>
                <a:latin typeface="Calibri"/>
                <a:cs typeface="Calibri"/>
              </a:rPr>
              <a:t>i</a:t>
            </a:r>
            <a:r>
              <a:rPr sz="1800" spc="-30" dirty="0">
                <a:solidFill>
                  <a:srgbClr val="333333"/>
                </a:solidFill>
                <a:latin typeface="Calibri"/>
                <a:cs typeface="Calibri"/>
              </a:rPr>
              <a:t>c</a:t>
            </a:r>
            <a:r>
              <a:rPr sz="1800" spc="-15" dirty="0">
                <a:solidFill>
                  <a:srgbClr val="333333"/>
                </a:solidFill>
                <a:latin typeface="Calibri"/>
                <a:cs typeface="Calibri"/>
              </a:rPr>
              <a:t>a</a:t>
            </a:r>
            <a:r>
              <a:rPr sz="1800" spc="-40" dirty="0">
                <a:solidFill>
                  <a:srgbClr val="333333"/>
                </a:solidFill>
                <a:latin typeface="Calibri"/>
                <a:cs typeface="Calibri"/>
              </a:rPr>
              <a:t>t</a:t>
            </a:r>
            <a:r>
              <a:rPr sz="1800" spc="-10" dirty="0">
                <a:solidFill>
                  <a:srgbClr val="333333"/>
                </a:solidFill>
                <a:latin typeface="Calibri"/>
                <a:cs typeface="Calibri"/>
              </a:rPr>
              <a:t>ed</a:t>
            </a:r>
            <a:r>
              <a:rPr sz="1800" spc="25" dirty="0">
                <a:solidFill>
                  <a:srgbClr val="333333"/>
                </a:solidFill>
                <a:latin typeface="Calibri"/>
                <a:cs typeface="Calibri"/>
              </a:rPr>
              <a:t> </a:t>
            </a:r>
            <a:r>
              <a:rPr sz="1800" spc="-10" dirty="0">
                <a:solidFill>
                  <a:srgbClr val="333333"/>
                </a:solidFill>
                <a:latin typeface="Calibri"/>
                <a:cs typeface="Calibri"/>
              </a:rPr>
              <a:t>by</a:t>
            </a:r>
            <a:r>
              <a:rPr sz="1800" dirty="0">
                <a:solidFill>
                  <a:srgbClr val="333333"/>
                </a:solidFill>
                <a:latin typeface="Calibri"/>
                <a:cs typeface="Calibri"/>
              </a:rPr>
              <a:t> </a:t>
            </a:r>
            <a:r>
              <a:rPr sz="1800" spc="-10" dirty="0">
                <a:solidFill>
                  <a:srgbClr val="333333"/>
                </a:solidFill>
                <a:latin typeface="Calibri"/>
                <a:cs typeface="Calibri"/>
              </a:rPr>
              <a:t>ar</a:t>
            </a:r>
            <a:r>
              <a:rPr sz="1800" spc="-40" dirty="0">
                <a:solidFill>
                  <a:srgbClr val="333333"/>
                </a:solidFill>
                <a:latin typeface="Calibri"/>
                <a:cs typeface="Calibri"/>
              </a:rPr>
              <a:t>r</a:t>
            </a:r>
            <a:r>
              <a:rPr sz="1800" spc="-15" dirty="0">
                <a:solidFill>
                  <a:srgbClr val="333333"/>
                </a:solidFill>
                <a:latin typeface="Calibri"/>
                <a:cs typeface="Calibri"/>
              </a:rPr>
              <a:t>o</a:t>
            </a:r>
            <a:r>
              <a:rPr sz="1800" spc="-30" dirty="0">
                <a:solidFill>
                  <a:srgbClr val="333333"/>
                </a:solidFill>
                <a:latin typeface="Calibri"/>
                <a:cs typeface="Calibri"/>
              </a:rPr>
              <a:t>w</a:t>
            </a:r>
            <a:r>
              <a:rPr sz="1800" spc="-5" dirty="0">
                <a:solidFill>
                  <a:srgbClr val="333333"/>
                </a:solidFill>
                <a:latin typeface="Calibri"/>
                <a:cs typeface="Calibri"/>
              </a:rPr>
              <a:t>s. Co</a:t>
            </a:r>
            <a:r>
              <a:rPr sz="1800" spc="-15" dirty="0">
                <a:solidFill>
                  <a:srgbClr val="333333"/>
                </a:solidFill>
                <a:latin typeface="Calibri"/>
                <a:cs typeface="Calibri"/>
              </a:rPr>
              <a:t>n</a:t>
            </a:r>
            <a:r>
              <a:rPr sz="1800" dirty="0">
                <a:solidFill>
                  <a:srgbClr val="333333"/>
                </a:solidFill>
                <a:latin typeface="Calibri"/>
                <a:cs typeface="Calibri"/>
              </a:rPr>
              <a:t>t</a:t>
            </a:r>
            <a:r>
              <a:rPr sz="1800" spc="-35" dirty="0">
                <a:solidFill>
                  <a:srgbClr val="333333"/>
                </a:solidFill>
                <a:latin typeface="Calibri"/>
                <a:cs typeface="Calibri"/>
              </a:rPr>
              <a:t>r</a:t>
            </a:r>
            <a:r>
              <a:rPr sz="1800" spc="-5" dirty="0">
                <a:solidFill>
                  <a:srgbClr val="333333"/>
                </a:solidFill>
                <a:latin typeface="Calibri"/>
                <a:cs typeface="Calibri"/>
              </a:rPr>
              <a:t>o</a:t>
            </a:r>
            <a:r>
              <a:rPr sz="1800" spc="-10" dirty="0">
                <a:solidFill>
                  <a:srgbClr val="333333"/>
                </a:solidFill>
                <a:latin typeface="Calibri"/>
                <a:cs typeface="Calibri"/>
              </a:rPr>
              <a:t>l</a:t>
            </a:r>
            <a:r>
              <a:rPr sz="1800" spc="-5" dirty="0">
                <a:solidFill>
                  <a:srgbClr val="333333"/>
                </a:solidFill>
                <a:latin typeface="Calibri"/>
                <a:cs typeface="Calibri"/>
              </a:rPr>
              <a:t>:</a:t>
            </a:r>
            <a:r>
              <a:rPr sz="1800" spc="5" dirty="0">
                <a:solidFill>
                  <a:srgbClr val="333333"/>
                </a:solidFill>
                <a:latin typeface="Calibri"/>
                <a:cs typeface="Calibri"/>
              </a:rPr>
              <a:t> </a:t>
            </a:r>
            <a:r>
              <a:rPr sz="1800" spc="-10" dirty="0">
                <a:solidFill>
                  <a:srgbClr val="333333"/>
                </a:solidFill>
                <a:latin typeface="Calibri"/>
                <a:cs typeface="Calibri"/>
              </a:rPr>
              <a:t>(</a:t>
            </a:r>
            <a:r>
              <a:rPr sz="1800" dirty="0">
                <a:solidFill>
                  <a:srgbClr val="333333"/>
                </a:solidFill>
                <a:latin typeface="Calibri"/>
                <a:cs typeface="Calibri"/>
              </a:rPr>
              <a:t>A)</a:t>
            </a:r>
            <a:r>
              <a:rPr sz="1800" spc="15" dirty="0">
                <a:solidFill>
                  <a:srgbClr val="333333"/>
                </a:solidFill>
                <a:latin typeface="Calibri"/>
                <a:cs typeface="Calibri"/>
              </a:rPr>
              <a:t> </a:t>
            </a:r>
            <a:r>
              <a:rPr sz="1800" dirty="0">
                <a:solidFill>
                  <a:srgbClr val="333333"/>
                </a:solidFill>
                <a:latin typeface="Calibri"/>
                <a:cs typeface="Calibri"/>
              </a:rPr>
              <a:t>and</a:t>
            </a:r>
            <a:r>
              <a:rPr sz="1800" spc="-5" dirty="0">
                <a:solidFill>
                  <a:srgbClr val="333333"/>
                </a:solidFill>
                <a:latin typeface="Calibri"/>
                <a:cs typeface="Calibri"/>
              </a:rPr>
              <a:t> (C</a:t>
            </a:r>
            <a:r>
              <a:rPr sz="1800" spc="-10" dirty="0">
                <a:solidFill>
                  <a:srgbClr val="333333"/>
                </a:solidFill>
                <a:latin typeface="Calibri"/>
                <a:cs typeface="Calibri"/>
              </a:rPr>
              <a:t>)</a:t>
            </a:r>
            <a:r>
              <a:rPr sz="1800" spc="-5" dirty="0">
                <a:solidFill>
                  <a:srgbClr val="333333"/>
                </a:solidFill>
                <a:latin typeface="Calibri"/>
                <a:cs typeface="Calibri"/>
              </a:rPr>
              <a:t>;</a:t>
            </a:r>
            <a:r>
              <a:rPr sz="1800" spc="30" dirty="0">
                <a:solidFill>
                  <a:srgbClr val="333333"/>
                </a:solidFill>
                <a:latin typeface="Calibri"/>
                <a:cs typeface="Calibri"/>
              </a:rPr>
              <a:t> </a:t>
            </a:r>
            <a:r>
              <a:rPr sz="1800" spc="-5" dirty="0">
                <a:solidFill>
                  <a:srgbClr val="333333"/>
                </a:solidFill>
                <a:latin typeface="Calibri"/>
                <a:cs typeface="Calibri"/>
              </a:rPr>
              <a:t>Ca</a:t>
            </a:r>
            <a:r>
              <a:rPr sz="1800" spc="-10" dirty="0">
                <a:solidFill>
                  <a:srgbClr val="333333"/>
                </a:solidFill>
                <a:latin typeface="Calibri"/>
                <a:cs typeface="Calibri"/>
              </a:rPr>
              <a:t>lci</a:t>
            </a:r>
            <a:r>
              <a:rPr sz="1800" spc="-5" dirty="0">
                <a:solidFill>
                  <a:srgbClr val="333333"/>
                </a:solidFill>
                <a:latin typeface="Calibri"/>
                <a:cs typeface="Calibri"/>
              </a:rPr>
              <a:t>um</a:t>
            </a:r>
            <a:r>
              <a:rPr sz="1800" dirty="0">
                <a:solidFill>
                  <a:srgbClr val="333333"/>
                </a:solidFill>
                <a:latin typeface="Calibri"/>
                <a:cs typeface="Calibri"/>
              </a:rPr>
              <a:t>:</a:t>
            </a:r>
            <a:r>
              <a:rPr sz="1800" spc="35" dirty="0">
                <a:solidFill>
                  <a:srgbClr val="333333"/>
                </a:solidFill>
                <a:latin typeface="Calibri"/>
                <a:cs typeface="Calibri"/>
              </a:rPr>
              <a:t> </a:t>
            </a:r>
            <a:r>
              <a:rPr sz="1800" spc="-10" dirty="0">
                <a:solidFill>
                  <a:srgbClr val="333333"/>
                </a:solidFill>
                <a:latin typeface="Calibri"/>
                <a:cs typeface="Calibri"/>
              </a:rPr>
              <a:t>(</a:t>
            </a:r>
            <a:r>
              <a:rPr sz="1800" dirty="0">
                <a:solidFill>
                  <a:srgbClr val="333333"/>
                </a:solidFill>
                <a:latin typeface="Calibri"/>
                <a:cs typeface="Calibri"/>
              </a:rPr>
              <a:t>B)</a:t>
            </a:r>
            <a:r>
              <a:rPr sz="1800" spc="5" dirty="0">
                <a:solidFill>
                  <a:srgbClr val="333333"/>
                </a:solidFill>
                <a:latin typeface="Calibri"/>
                <a:cs typeface="Calibri"/>
              </a:rPr>
              <a:t> </a:t>
            </a:r>
            <a:r>
              <a:rPr sz="1800" dirty="0">
                <a:solidFill>
                  <a:srgbClr val="333333"/>
                </a:solidFill>
                <a:latin typeface="Calibri"/>
                <a:cs typeface="Calibri"/>
              </a:rPr>
              <a:t>and</a:t>
            </a:r>
            <a:r>
              <a:rPr sz="1800" spc="10" dirty="0">
                <a:solidFill>
                  <a:srgbClr val="333333"/>
                </a:solidFill>
                <a:latin typeface="Calibri"/>
                <a:cs typeface="Calibri"/>
              </a:rPr>
              <a:t> </a:t>
            </a:r>
            <a:r>
              <a:rPr sz="1800" spc="-10" dirty="0">
                <a:solidFill>
                  <a:srgbClr val="333333"/>
                </a:solidFill>
                <a:latin typeface="Calibri"/>
                <a:cs typeface="Calibri"/>
              </a:rPr>
              <a:t>(</a:t>
            </a:r>
            <a:r>
              <a:rPr sz="1800" spc="-5" dirty="0">
                <a:solidFill>
                  <a:srgbClr val="333333"/>
                </a:solidFill>
                <a:latin typeface="Calibri"/>
                <a:cs typeface="Calibri"/>
              </a:rPr>
              <a:t>D</a:t>
            </a:r>
            <a:r>
              <a:rPr sz="1800" spc="-15" dirty="0">
                <a:solidFill>
                  <a:srgbClr val="333333"/>
                </a:solidFill>
                <a:latin typeface="Calibri"/>
                <a:cs typeface="Calibri"/>
              </a:rPr>
              <a:t>)</a:t>
            </a:r>
            <a:r>
              <a:rPr sz="1800" dirty="0">
                <a:solidFill>
                  <a:srgbClr val="333333"/>
                </a:solidFill>
                <a:latin typeface="Calibri"/>
                <a:cs typeface="Calibri"/>
              </a:rPr>
              <a:t>.</a:t>
            </a:r>
            <a:endParaRPr sz="1800" dirty="0">
              <a:latin typeface="Calibri"/>
              <a:cs typeface="Calibri"/>
            </a:endParaRPr>
          </a:p>
          <a:p>
            <a:pPr marL="12700">
              <a:lnSpc>
                <a:spcPct val="100000"/>
              </a:lnSpc>
              <a:spcBef>
                <a:spcPts val="975"/>
              </a:spcBef>
            </a:pPr>
            <a:r>
              <a:rPr sz="900" b="1" i="1" spc="-10" dirty="0">
                <a:solidFill>
                  <a:srgbClr val="003366"/>
                </a:solidFill>
                <a:latin typeface="Trebuchet MS"/>
                <a:cs typeface="Trebuchet MS"/>
              </a:rPr>
              <a:t>A</a:t>
            </a:r>
            <a:r>
              <a:rPr sz="900" b="1" i="1" spc="-15" dirty="0">
                <a:solidFill>
                  <a:srgbClr val="003366"/>
                </a:solidFill>
                <a:latin typeface="Trebuchet MS"/>
                <a:cs typeface="Trebuchet MS"/>
              </a:rPr>
              <a:t>ss</a:t>
            </a:r>
            <a:r>
              <a:rPr sz="900" b="1" i="1" spc="-5" dirty="0">
                <a:solidFill>
                  <a:srgbClr val="003366"/>
                </a:solidFill>
                <a:latin typeface="Trebuchet MS"/>
                <a:cs typeface="Trebuchet MS"/>
              </a:rPr>
              <a:t>oc</a:t>
            </a:r>
            <a:r>
              <a:rPr sz="900" b="1" i="1" spc="-15" dirty="0">
                <a:solidFill>
                  <a:srgbClr val="003366"/>
                </a:solidFill>
                <a:latin typeface="Trebuchet MS"/>
                <a:cs typeface="Trebuchet MS"/>
              </a:rPr>
              <a:t>ia</a:t>
            </a:r>
            <a:r>
              <a:rPr sz="900" b="1" i="1" spc="-5" dirty="0">
                <a:solidFill>
                  <a:srgbClr val="003366"/>
                </a:solidFill>
                <a:latin typeface="Trebuchet MS"/>
                <a:cs typeface="Trebuchet MS"/>
              </a:rPr>
              <a:t>t</a:t>
            </a:r>
            <a:r>
              <a:rPr sz="900" b="1" i="1" spc="-10" dirty="0">
                <a:solidFill>
                  <a:srgbClr val="003366"/>
                </a:solidFill>
                <a:latin typeface="Trebuchet MS"/>
                <a:cs typeface="Trebuchet MS"/>
              </a:rPr>
              <a:t>io</a:t>
            </a:r>
            <a:r>
              <a:rPr sz="900" b="1" i="1" dirty="0">
                <a:solidFill>
                  <a:srgbClr val="003366"/>
                </a:solidFill>
                <a:latin typeface="Trebuchet MS"/>
                <a:cs typeface="Trebuchet MS"/>
              </a:rPr>
              <a:t>n</a:t>
            </a:r>
            <a:r>
              <a:rPr sz="900" b="1" i="1" spc="25" dirty="0">
                <a:solidFill>
                  <a:srgbClr val="003366"/>
                </a:solidFill>
                <a:latin typeface="Trebuchet MS"/>
                <a:cs typeface="Trebuchet MS"/>
              </a:rPr>
              <a:t> </a:t>
            </a:r>
            <a:r>
              <a:rPr sz="900" b="1" i="1" dirty="0">
                <a:solidFill>
                  <a:srgbClr val="003366"/>
                </a:solidFill>
                <a:latin typeface="Trebuchet MS"/>
                <a:cs typeface="Trebuchet MS"/>
              </a:rPr>
              <a:t>P</a:t>
            </a:r>
            <a:r>
              <a:rPr sz="900" b="1" i="1" spc="-5" dirty="0">
                <a:solidFill>
                  <a:srgbClr val="003366"/>
                </a:solidFill>
                <a:latin typeface="Trebuchet MS"/>
                <a:cs typeface="Trebuchet MS"/>
              </a:rPr>
              <a:t>ro</a:t>
            </a:r>
            <a:r>
              <a:rPr sz="900" b="1" i="1" spc="-15" dirty="0">
                <a:solidFill>
                  <a:srgbClr val="003366"/>
                </a:solidFill>
                <a:latin typeface="Trebuchet MS"/>
                <a:cs typeface="Trebuchet MS"/>
              </a:rPr>
              <a:t>s</a:t>
            </a:r>
            <a:r>
              <a:rPr sz="900" b="1" i="1" spc="-10" dirty="0">
                <a:solidFill>
                  <a:srgbClr val="003366"/>
                </a:solidFill>
                <a:latin typeface="Trebuchet MS"/>
                <a:cs typeface="Trebuchet MS"/>
              </a:rPr>
              <a:t>pe</a:t>
            </a:r>
            <a:r>
              <a:rPr sz="900" b="1" i="1" spc="-5" dirty="0">
                <a:solidFill>
                  <a:srgbClr val="003366"/>
                </a:solidFill>
                <a:latin typeface="Trebuchet MS"/>
                <a:cs typeface="Trebuchet MS"/>
              </a:rPr>
              <a:t>r</a:t>
            </a:r>
            <a:r>
              <a:rPr sz="900" b="1" i="1" spc="-15" dirty="0">
                <a:solidFill>
                  <a:srgbClr val="003366"/>
                </a:solidFill>
                <a:latin typeface="Trebuchet MS"/>
                <a:cs typeface="Trebuchet MS"/>
              </a:rPr>
              <a:t>i</a:t>
            </a:r>
            <a:r>
              <a:rPr sz="900" b="1" i="1" spc="-5" dirty="0">
                <a:solidFill>
                  <a:srgbClr val="003366"/>
                </a:solidFill>
                <a:latin typeface="Trebuchet MS"/>
                <a:cs typeface="Trebuchet MS"/>
              </a:rPr>
              <a:t>ty</a:t>
            </a:r>
            <a:r>
              <a:rPr sz="900" b="1" i="1" spc="20" dirty="0">
                <a:solidFill>
                  <a:srgbClr val="003366"/>
                </a:solidFill>
                <a:latin typeface="Trebuchet MS"/>
                <a:cs typeface="Trebuchet MS"/>
              </a:rPr>
              <a:t> </a:t>
            </a:r>
            <a:r>
              <a:rPr sz="900" b="1" i="1" spc="-20" dirty="0">
                <a:solidFill>
                  <a:srgbClr val="003366"/>
                </a:solidFill>
                <a:latin typeface="Trebuchet MS"/>
                <a:cs typeface="Trebuchet MS"/>
              </a:rPr>
              <a:t>a</a:t>
            </a:r>
            <a:r>
              <a:rPr sz="900" b="1" i="1" dirty="0">
                <a:solidFill>
                  <a:srgbClr val="003366"/>
                </a:solidFill>
                <a:latin typeface="Trebuchet MS"/>
                <a:cs typeface="Trebuchet MS"/>
              </a:rPr>
              <a:t>nd</a:t>
            </a:r>
            <a:r>
              <a:rPr sz="900" b="1" i="1" spc="5" dirty="0">
                <a:solidFill>
                  <a:srgbClr val="003366"/>
                </a:solidFill>
                <a:latin typeface="Trebuchet MS"/>
                <a:cs typeface="Trebuchet MS"/>
              </a:rPr>
              <a:t> </a:t>
            </a:r>
            <a:r>
              <a:rPr sz="900" b="1" i="1" spc="-5" dirty="0">
                <a:solidFill>
                  <a:srgbClr val="003366"/>
                </a:solidFill>
                <a:latin typeface="Trebuchet MS"/>
                <a:cs typeface="Trebuchet MS"/>
              </a:rPr>
              <a:t>D</a:t>
            </a:r>
            <a:r>
              <a:rPr sz="900" b="1" i="1" spc="-10" dirty="0">
                <a:solidFill>
                  <a:srgbClr val="003366"/>
                </a:solidFill>
                <a:latin typeface="Trebuchet MS"/>
                <a:cs typeface="Trebuchet MS"/>
              </a:rPr>
              <a:t>e</a:t>
            </a:r>
            <a:r>
              <a:rPr sz="900" b="1" i="1" spc="-5" dirty="0">
                <a:solidFill>
                  <a:srgbClr val="003366"/>
                </a:solidFill>
                <a:latin typeface="Trebuchet MS"/>
                <a:cs typeface="Trebuchet MS"/>
              </a:rPr>
              <a:t>v</a:t>
            </a:r>
            <a:r>
              <a:rPr sz="900" b="1" i="1" spc="-10" dirty="0">
                <a:solidFill>
                  <a:srgbClr val="003366"/>
                </a:solidFill>
                <a:latin typeface="Trebuchet MS"/>
                <a:cs typeface="Trebuchet MS"/>
              </a:rPr>
              <a:t>elopm</a:t>
            </a:r>
            <a:r>
              <a:rPr sz="900" b="1" i="1" spc="-15" dirty="0">
                <a:solidFill>
                  <a:srgbClr val="003366"/>
                </a:solidFill>
                <a:latin typeface="Trebuchet MS"/>
                <a:cs typeface="Trebuchet MS"/>
              </a:rPr>
              <a:t>e</a:t>
            </a:r>
            <a:r>
              <a:rPr sz="900" b="1" i="1" dirty="0">
                <a:solidFill>
                  <a:srgbClr val="003366"/>
                </a:solidFill>
                <a:latin typeface="Trebuchet MS"/>
                <a:cs typeface="Trebuchet MS"/>
              </a:rPr>
              <a:t>nt</a:t>
            </a:r>
            <a:r>
              <a:rPr sz="900" b="1" i="1" spc="50" dirty="0">
                <a:solidFill>
                  <a:srgbClr val="003366"/>
                </a:solidFill>
                <a:latin typeface="Trebuchet MS"/>
                <a:cs typeface="Trebuchet MS"/>
              </a:rPr>
              <a:t> </a:t>
            </a:r>
            <a:r>
              <a:rPr sz="900" b="1" i="1" spc="-15" dirty="0">
                <a:solidFill>
                  <a:srgbClr val="003366"/>
                </a:solidFill>
                <a:latin typeface="Trebuchet MS"/>
                <a:cs typeface="Trebuchet MS"/>
              </a:rPr>
              <a:t>i</a:t>
            </a:r>
            <a:r>
              <a:rPr sz="900" b="1" i="1" spc="-5" dirty="0">
                <a:solidFill>
                  <a:srgbClr val="003366"/>
                </a:solidFill>
                <a:latin typeface="Trebuchet MS"/>
                <a:cs typeface="Trebuchet MS"/>
              </a:rPr>
              <a:t>n</a:t>
            </a:r>
            <a:r>
              <a:rPr sz="900" b="1" i="1" dirty="0">
                <a:solidFill>
                  <a:srgbClr val="003366"/>
                </a:solidFill>
                <a:latin typeface="Trebuchet MS"/>
                <a:cs typeface="Trebuchet MS"/>
              </a:rPr>
              <a:t> </a:t>
            </a:r>
            <a:r>
              <a:rPr sz="900" b="1" i="1" spc="-15" dirty="0">
                <a:solidFill>
                  <a:srgbClr val="003366"/>
                </a:solidFill>
                <a:latin typeface="Trebuchet MS"/>
                <a:cs typeface="Trebuchet MS"/>
              </a:rPr>
              <a:t>B</a:t>
            </a:r>
            <a:r>
              <a:rPr sz="900" b="1" i="1" dirty="0">
                <a:solidFill>
                  <a:srgbClr val="003366"/>
                </a:solidFill>
                <a:latin typeface="Trebuchet MS"/>
                <a:cs typeface="Trebuchet MS"/>
              </a:rPr>
              <a:t>u</a:t>
            </a:r>
            <a:r>
              <a:rPr sz="900" b="1" i="1" spc="-5" dirty="0">
                <a:solidFill>
                  <a:srgbClr val="003366"/>
                </a:solidFill>
                <a:latin typeface="Trebuchet MS"/>
                <a:cs typeface="Trebuchet MS"/>
              </a:rPr>
              <a:t>lg</a:t>
            </a:r>
            <a:r>
              <a:rPr sz="900" b="1" i="1" spc="-20" dirty="0">
                <a:solidFill>
                  <a:srgbClr val="003366"/>
                </a:solidFill>
                <a:latin typeface="Trebuchet MS"/>
                <a:cs typeface="Trebuchet MS"/>
              </a:rPr>
              <a:t>a</a:t>
            </a:r>
            <a:r>
              <a:rPr sz="900" b="1" i="1" spc="-5" dirty="0">
                <a:solidFill>
                  <a:srgbClr val="003366"/>
                </a:solidFill>
                <a:latin typeface="Trebuchet MS"/>
                <a:cs typeface="Trebuchet MS"/>
              </a:rPr>
              <a:t>r</a:t>
            </a:r>
            <a:r>
              <a:rPr sz="900" b="1" i="1" spc="-15" dirty="0">
                <a:solidFill>
                  <a:srgbClr val="003366"/>
                </a:solidFill>
                <a:latin typeface="Trebuchet MS"/>
                <a:cs typeface="Trebuchet MS"/>
              </a:rPr>
              <a:t>i</a:t>
            </a:r>
            <a:r>
              <a:rPr sz="900" b="1" i="1" spc="-10" dirty="0">
                <a:solidFill>
                  <a:srgbClr val="003366"/>
                </a:solidFill>
                <a:latin typeface="Trebuchet MS"/>
                <a:cs typeface="Trebuchet MS"/>
              </a:rPr>
              <a:t>a</a:t>
            </a:r>
            <a:endParaRPr sz="900" dirty="0">
              <a:latin typeface="Trebuchet MS"/>
              <a:cs typeface="Trebuchet MS"/>
            </a:endParaRPr>
          </a:p>
        </p:txBody>
      </p:sp>
      <p:sp>
        <p:nvSpPr>
          <p:cNvPr id="11" name="object 11"/>
          <p:cNvSpPr txBox="1"/>
          <p:nvPr/>
        </p:nvSpPr>
        <p:spPr>
          <a:xfrm>
            <a:off x="78739" y="6404483"/>
            <a:ext cx="3075305" cy="414020"/>
          </a:xfrm>
          <a:prstGeom prst="rect">
            <a:avLst/>
          </a:prstGeom>
        </p:spPr>
        <p:txBody>
          <a:bodyPr vert="horz" wrap="square" lIns="0" tIns="0" rIns="0" bIns="0" rtlCol="0">
            <a:spAutoFit/>
          </a:bodyPr>
          <a:lstStyle/>
          <a:p>
            <a:pPr marL="12700">
              <a:lnSpc>
                <a:spcPct val="100000"/>
              </a:lnSpc>
            </a:pPr>
            <a:r>
              <a:rPr sz="900" b="1" i="1" dirty="0">
                <a:solidFill>
                  <a:srgbClr val="234060"/>
                </a:solidFill>
                <a:latin typeface="Trebuchet MS"/>
                <a:cs typeface="Trebuchet MS"/>
              </a:rPr>
              <a:t>P</a:t>
            </a:r>
            <a:r>
              <a:rPr sz="900" b="1" i="1" spc="-5" dirty="0">
                <a:solidFill>
                  <a:srgbClr val="234060"/>
                </a:solidFill>
                <a:latin typeface="Trebuchet MS"/>
                <a:cs typeface="Trebuchet MS"/>
              </a:rPr>
              <a:t>roj</a:t>
            </a:r>
            <a:r>
              <a:rPr sz="900" b="1" i="1" spc="-15" dirty="0">
                <a:solidFill>
                  <a:srgbClr val="234060"/>
                </a:solidFill>
                <a:latin typeface="Trebuchet MS"/>
                <a:cs typeface="Trebuchet MS"/>
              </a:rPr>
              <a:t>e</a:t>
            </a:r>
            <a:r>
              <a:rPr sz="900" b="1" i="1" spc="-5" dirty="0">
                <a:solidFill>
                  <a:srgbClr val="234060"/>
                </a:solidFill>
                <a:latin typeface="Trebuchet MS"/>
                <a:cs typeface="Trebuchet MS"/>
              </a:rPr>
              <a:t>c</a:t>
            </a:r>
            <a:r>
              <a:rPr sz="900" b="1" i="1" dirty="0">
                <a:solidFill>
                  <a:srgbClr val="234060"/>
                </a:solidFill>
                <a:latin typeface="Trebuchet MS"/>
                <a:cs typeface="Trebuchet MS"/>
              </a:rPr>
              <a:t>t</a:t>
            </a:r>
            <a:r>
              <a:rPr sz="900" b="1" i="1" spc="5" dirty="0">
                <a:solidFill>
                  <a:srgbClr val="234060"/>
                </a:solidFill>
                <a:latin typeface="Trebuchet MS"/>
                <a:cs typeface="Trebuchet MS"/>
              </a:rPr>
              <a:t>:</a:t>
            </a:r>
            <a:r>
              <a:rPr sz="900" b="1" i="1" dirty="0">
                <a:solidFill>
                  <a:srgbClr val="234060"/>
                </a:solidFill>
                <a:latin typeface="Trebuchet MS"/>
                <a:cs typeface="Trebuchet MS"/>
              </a:rPr>
              <a:t>“SOS</a:t>
            </a:r>
            <a:r>
              <a:rPr sz="900" b="1" i="1" spc="-25" dirty="0">
                <a:solidFill>
                  <a:srgbClr val="234060"/>
                </a:solidFill>
                <a:latin typeface="Trebuchet MS"/>
                <a:cs typeface="Trebuchet MS"/>
              </a:rPr>
              <a:t> </a:t>
            </a:r>
            <a:r>
              <a:rPr sz="900" b="1" i="1" spc="-5" dirty="0">
                <a:solidFill>
                  <a:srgbClr val="234060"/>
                </a:solidFill>
                <a:latin typeface="Trebuchet MS"/>
                <a:cs typeface="Trebuchet MS"/>
              </a:rPr>
              <a:t>for </a:t>
            </a:r>
            <a:r>
              <a:rPr sz="900" b="1" i="1" spc="-10" dirty="0">
                <a:solidFill>
                  <a:srgbClr val="234060"/>
                </a:solidFill>
                <a:latin typeface="Trebuchet MS"/>
                <a:cs typeface="Trebuchet MS"/>
              </a:rPr>
              <a:t>e</a:t>
            </a:r>
            <a:r>
              <a:rPr sz="900" b="1" i="1" dirty="0">
                <a:solidFill>
                  <a:srgbClr val="234060"/>
                </a:solidFill>
                <a:latin typeface="Trebuchet MS"/>
                <a:cs typeface="Trebuchet MS"/>
              </a:rPr>
              <a:t>n</a:t>
            </a:r>
            <a:r>
              <a:rPr sz="900" b="1" i="1" spc="-10" dirty="0">
                <a:solidFill>
                  <a:srgbClr val="234060"/>
                </a:solidFill>
                <a:latin typeface="Trebuchet MS"/>
                <a:cs typeface="Trebuchet MS"/>
              </a:rPr>
              <a:t>d</a:t>
            </a:r>
            <a:r>
              <a:rPr sz="900" b="1" i="1" spc="-20" dirty="0">
                <a:solidFill>
                  <a:srgbClr val="234060"/>
                </a:solidFill>
                <a:latin typeface="Trebuchet MS"/>
                <a:cs typeface="Trebuchet MS"/>
              </a:rPr>
              <a:t>a</a:t>
            </a:r>
            <a:r>
              <a:rPr sz="900" b="1" i="1" dirty="0">
                <a:solidFill>
                  <a:srgbClr val="234060"/>
                </a:solidFill>
                <a:latin typeface="Trebuchet MS"/>
                <a:cs typeface="Trebuchet MS"/>
              </a:rPr>
              <a:t>n</a:t>
            </a:r>
            <a:r>
              <a:rPr sz="900" b="1" i="1" spc="-5" dirty="0">
                <a:solidFill>
                  <a:srgbClr val="234060"/>
                </a:solidFill>
                <a:latin typeface="Trebuchet MS"/>
                <a:cs typeface="Trebuchet MS"/>
              </a:rPr>
              <a:t>g</a:t>
            </a:r>
            <a:r>
              <a:rPr sz="900" b="1" i="1" spc="-10" dirty="0">
                <a:solidFill>
                  <a:srgbClr val="234060"/>
                </a:solidFill>
                <a:latin typeface="Trebuchet MS"/>
                <a:cs typeface="Trebuchet MS"/>
              </a:rPr>
              <a:t>e</a:t>
            </a:r>
            <a:r>
              <a:rPr sz="900" b="1" i="1" spc="-5" dirty="0">
                <a:solidFill>
                  <a:srgbClr val="234060"/>
                </a:solidFill>
                <a:latin typeface="Trebuchet MS"/>
                <a:cs typeface="Trebuchet MS"/>
              </a:rPr>
              <a:t>r</a:t>
            </a:r>
            <a:r>
              <a:rPr sz="900" b="1" i="1" spc="-10" dirty="0">
                <a:solidFill>
                  <a:srgbClr val="234060"/>
                </a:solidFill>
                <a:latin typeface="Trebuchet MS"/>
                <a:cs typeface="Trebuchet MS"/>
              </a:rPr>
              <a:t>e</a:t>
            </a:r>
            <a:r>
              <a:rPr sz="900" b="1" i="1" dirty="0">
                <a:solidFill>
                  <a:srgbClr val="234060"/>
                </a:solidFill>
                <a:latin typeface="Trebuchet MS"/>
                <a:cs typeface="Trebuchet MS"/>
              </a:rPr>
              <a:t>d</a:t>
            </a:r>
            <a:r>
              <a:rPr sz="900" b="1" i="1" spc="45" dirty="0">
                <a:solidFill>
                  <a:srgbClr val="234060"/>
                </a:solidFill>
                <a:latin typeface="Trebuchet MS"/>
                <a:cs typeface="Trebuchet MS"/>
              </a:rPr>
              <a:t> </a:t>
            </a:r>
            <a:r>
              <a:rPr sz="900" b="1" i="1" spc="-5" dirty="0">
                <a:solidFill>
                  <a:srgbClr val="234060"/>
                </a:solidFill>
                <a:latin typeface="Trebuchet MS"/>
                <a:cs typeface="Trebuchet MS"/>
              </a:rPr>
              <a:t>t</a:t>
            </a:r>
            <a:r>
              <a:rPr sz="900" b="1" i="1" dirty="0">
                <a:solidFill>
                  <a:srgbClr val="234060"/>
                </a:solidFill>
                <a:latin typeface="Trebuchet MS"/>
                <a:cs typeface="Trebuchet MS"/>
              </a:rPr>
              <a:t>r</a:t>
            </a:r>
            <a:r>
              <a:rPr sz="900" b="1" i="1" spc="-20" dirty="0">
                <a:solidFill>
                  <a:srgbClr val="234060"/>
                </a:solidFill>
                <a:latin typeface="Trebuchet MS"/>
                <a:cs typeface="Trebuchet MS"/>
              </a:rPr>
              <a:t>a</a:t>
            </a:r>
            <a:r>
              <a:rPr sz="900" b="1" i="1" spc="-10" dirty="0">
                <a:solidFill>
                  <a:srgbClr val="234060"/>
                </a:solidFill>
                <a:latin typeface="Trebuchet MS"/>
                <a:cs typeface="Trebuchet MS"/>
              </a:rPr>
              <a:t>d</a:t>
            </a:r>
            <a:r>
              <a:rPr sz="900" b="1" i="1" spc="-15" dirty="0">
                <a:solidFill>
                  <a:srgbClr val="234060"/>
                </a:solidFill>
                <a:latin typeface="Trebuchet MS"/>
                <a:cs typeface="Trebuchet MS"/>
              </a:rPr>
              <a:t>i</a:t>
            </a:r>
            <a:r>
              <a:rPr sz="900" b="1" i="1" spc="-5" dirty="0">
                <a:solidFill>
                  <a:srgbClr val="234060"/>
                </a:solidFill>
                <a:latin typeface="Trebuchet MS"/>
                <a:cs typeface="Trebuchet MS"/>
              </a:rPr>
              <a:t>t</a:t>
            </a:r>
            <a:r>
              <a:rPr sz="900" b="1" i="1" spc="-10" dirty="0">
                <a:solidFill>
                  <a:srgbClr val="234060"/>
                </a:solidFill>
                <a:latin typeface="Trebuchet MS"/>
                <a:cs typeface="Trebuchet MS"/>
              </a:rPr>
              <a:t>i</a:t>
            </a:r>
            <a:r>
              <a:rPr sz="900" b="1" i="1" spc="-5" dirty="0">
                <a:solidFill>
                  <a:srgbClr val="234060"/>
                </a:solidFill>
                <a:latin typeface="Trebuchet MS"/>
                <a:cs typeface="Trebuchet MS"/>
              </a:rPr>
              <a:t>on</a:t>
            </a:r>
            <a:r>
              <a:rPr sz="900" b="1" i="1" spc="-20" dirty="0">
                <a:solidFill>
                  <a:srgbClr val="234060"/>
                </a:solidFill>
                <a:latin typeface="Trebuchet MS"/>
                <a:cs typeface="Trebuchet MS"/>
              </a:rPr>
              <a:t>a</a:t>
            </a:r>
            <a:r>
              <a:rPr sz="900" b="1" i="1" spc="-5" dirty="0">
                <a:solidFill>
                  <a:srgbClr val="234060"/>
                </a:solidFill>
                <a:latin typeface="Trebuchet MS"/>
                <a:cs typeface="Trebuchet MS"/>
              </a:rPr>
              <a:t>l</a:t>
            </a:r>
            <a:r>
              <a:rPr sz="900" b="1" i="1" spc="50" dirty="0">
                <a:solidFill>
                  <a:srgbClr val="234060"/>
                </a:solidFill>
                <a:latin typeface="Trebuchet MS"/>
                <a:cs typeface="Trebuchet MS"/>
              </a:rPr>
              <a:t> </a:t>
            </a:r>
            <a:r>
              <a:rPr sz="900" b="1" i="1" spc="-5" dirty="0">
                <a:solidFill>
                  <a:srgbClr val="234060"/>
                </a:solidFill>
                <a:latin typeface="Trebuchet MS"/>
                <a:cs typeface="Trebuchet MS"/>
              </a:rPr>
              <a:t>v</a:t>
            </a:r>
            <a:r>
              <a:rPr sz="900" b="1" i="1" spc="-15" dirty="0">
                <a:solidFill>
                  <a:srgbClr val="234060"/>
                </a:solidFill>
                <a:latin typeface="Trebuchet MS"/>
                <a:cs typeface="Trebuchet MS"/>
              </a:rPr>
              <a:t>i</a:t>
            </a:r>
            <a:r>
              <a:rPr sz="900" b="1" i="1" spc="-5" dirty="0">
                <a:solidFill>
                  <a:srgbClr val="234060"/>
                </a:solidFill>
                <a:latin typeface="Trebuchet MS"/>
                <a:cs typeface="Trebuchet MS"/>
              </a:rPr>
              <a:t>ne</a:t>
            </a:r>
            <a:r>
              <a:rPr sz="900" b="1" i="1" spc="20" dirty="0">
                <a:solidFill>
                  <a:srgbClr val="234060"/>
                </a:solidFill>
                <a:latin typeface="Trebuchet MS"/>
                <a:cs typeface="Trebuchet MS"/>
              </a:rPr>
              <a:t> </a:t>
            </a:r>
            <a:r>
              <a:rPr sz="900" b="1" i="1" spc="-5" dirty="0">
                <a:solidFill>
                  <a:srgbClr val="234060"/>
                </a:solidFill>
                <a:latin typeface="Trebuchet MS"/>
                <a:cs typeface="Trebuchet MS"/>
              </a:rPr>
              <a:t>v</a:t>
            </a:r>
            <a:r>
              <a:rPr sz="900" b="1" i="1" spc="-10" dirty="0">
                <a:solidFill>
                  <a:srgbClr val="234060"/>
                </a:solidFill>
                <a:latin typeface="Trebuchet MS"/>
                <a:cs typeface="Trebuchet MS"/>
              </a:rPr>
              <a:t>a</a:t>
            </a:r>
            <a:r>
              <a:rPr sz="900" b="1" i="1" dirty="0">
                <a:solidFill>
                  <a:srgbClr val="234060"/>
                </a:solidFill>
                <a:latin typeface="Trebuchet MS"/>
                <a:cs typeface="Trebuchet MS"/>
              </a:rPr>
              <a:t>r</a:t>
            </a:r>
            <a:r>
              <a:rPr sz="900" b="1" i="1" spc="-10" dirty="0">
                <a:solidFill>
                  <a:srgbClr val="234060"/>
                </a:solidFill>
                <a:latin typeface="Trebuchet MS"/>
                <a:cs typeface="Trebuchet MS"/>
              </a:rPr>
              <a:t>i</a:t>
            </a:r>
            <a:r>
              <a:rPr sz="900" b="1" i="1" spc="-5" dirty="0">
                <a:solidFill>
                  <a:srgbClr val="234060"/>
                </a:solidFill>
                <a:latin typeface="Trebuchet MS"/>
                <a:cs typeface="Trebuchet MS"/>
              </a:rPr>
              <a:t>e</a:t>
            </a:r>
            <a:r>
              <a:rPr sz="900" b="1" i="1" dirty="0">
                <a:solidFill>
                  <a:srgbClr val="234060"/>
                </a:solidFill>
                <a:latin typeface="Trebuchet MS"/>
                <a:cs typeface="Trebuchet MS"/>
              </a:rPr>
              <a:t>t</a:t>
            </a:r>
            <a:r>
              <a:rPr sz="900" b="1" i="1" spc="-5" dirty="0">
                <a:solidFill>
                  <a:srgbClr val="234060"/>
                </a:solidFill>
                <a:latin typeface="Trebuchet MS"/>
                <a:cs typeface="Trebuchet MS"/>
              </a:rPr>
              <a:t>ie</a:t>
            </a:r>
            <a:r>
              <a:rPr sz="900" b="1" i="1" spc="-10" dirty="0">
                <a:solidFill>
                  <a:srgbClr val="234060"/>
                </a:solidFill>
                <a:latin typeface="Trebuchet MS"/>
                <a:cs typeface="Trebuchet MS"/>
              </a:rPr>
              <a:t>s</a:t>
            </a:r>
            <a:r>
              <a:rPr sz="900" b="1" i="1" dirty="0">
                <a:solidFill>
                  <a:srgbClr val="234060"/>
                </a:solidFill>
                <a:latin typeface="Trebuchet MS"/>
                <a:cs typeface="Trebuchet MS"/>
              </a:rPr>
              <a:t>”</a:t>
            </a:r>
            <a:endParaRPr sz="900">
              <a:latin typeface="Trebuchet MS"/>
              <a:cs typeface="Trebuchet MS"/>
            </a:endParaRPr>
          </a:p>
          <a:p>
            <a:pPr marL="12700">
              <a:lnSpc>
                <a:spcPct val="100000"/>
              </a:lnSpc>
            </a:pPr>
            <a:r>
              <a:rPr sz="900" b="1" i="1" spc="-5" dirty="0">
                <a:solidFill>
                  <a:srgbClr val="234060"/>
                </a:solidFill>
                <a:latin typeface="Trebuchet MS"/>
                <a:cs typeface="Trebuchet MS"/>
              </a:rPr>
              <a:t>Ac</a:t>
            </a:r>
            <a:r>
              <a:rPr sz="900" b="1" i="1" spc="-15" dirty="0">
                <a:solidFill>
                  <a:srgbClr val="234060"/>
                </a:solidFill>
                <a:latin typeface="Trebuchet MS"/>
                <a:cs typeface="Trebuchet MS"/>
              </a:rPr>
              <a:t>r</a:t>
            </a:r>
            <a:r>
              <a:rPr sz="900" b="1" i="1" spc="-5" dirty="0">
                <a:solidFill>
                  <a:srgbClr val="234060"/>
                </a:solidFill>
                <a:latin typeface="Trebuchet MS"/>
                <a:cs typeface="Trebuchet MS"/>
              </a:rPr>
              <a:t>on</a:t>
            </a:r>
            <a:r>
              <a:rPr sz="900" b="1" i="1" spc="-15" dirty="0">
                <a:solidFill>
                  <a:srgbClr val="234060"/>
                </a:solidFill>
                <a:latin typeface="Trebuchet MS"/>
                <a:cs typeface="Trebuchet MS"/>
              </a:rPr>
              <a:t>y</a:t>
            </a:r>
            <a:r>
              <a:rPr sz="900" b="1" i="1" spc="-5" dirty="0">
                <a:solidFill>
                  <a:srgbClr val="234060"/>
                </a:solidFill>
                <a:latin typeface="Trebuchet MS"/>
                <a:cs typeface="Trebuchet MS"/>
              </a:rPr>
              <a:t>m</a:t>
            </a:r>
            <a:r>
              <a:rPr sz="900" b="1" i="1" dirty="0">
                <a:solidFill>
                  <a:srgbClr val="234060"/>
                </a:solidFill>
                <a:latin typeface="Trebuchet MS"/>
                <a:cs typeface="Trebuchet MS"/>
              </a:rPr>
              <a:t>:</a:t>
            </a:r>
            <a:r>
              <a:rPr sz="900" b="1" i="1" spc="10" dirty="0">
                <a:solidFill>
                  <a:srgbClr val="234060"/>
                </a:solidFill>
                <a:latin typeface="Trebuchet MS"/>
                <a:cs typeface="Trebuchet MS"/>
              </a:rPr>
              <a:t> </a:t>
            </a:r>
            <a:r>
              <a:rPr sz="900" b="1" i="1" dirty="0">
                <a:solidFill>
                  <a:srgbClr val="234060"/>
                </a:solidFill>
                <a:latin typeface="Trebuchet MS"/>
                <a:cs typeface="Trebuchet MS"/>
              </a:rPr>
              <a:t>“</a:t>
            </a:r>
            <a:r>
              <a:rPr sz="900" b="1" i="1" spc="-5" dirty="0">
                <a:solidFill>
                  <a:srgbClr val="234060"/>
                </a:solidFill>
                <a:latin typeface="Trebuchet MS"/>
                <a:cs typeface="Trebuchet MS"/>
              </a:rPr>
              <a:t>V</a:t>
            </a:r>
            <a:r>
              <a:rPr sz="900" b="1" i="1" spc="-15" dirty="0">
                <a:solidFill>
                  <a:srgbClr val="234060"/>
                </a:solidFill>
                <a:latin typeface="Trebuchet MS"/>
                <a:cs typeface="Trebuchet MS"/>
              </a:rPr>
              <a:t>i</a:t>
            </a:r>
            <a:r>
              <a:rPr sz="900" b="1" i="1" spc="-5" dirty="0">
                <a:solidFill>
                  <a:srgbClr val="234060"/>
                </a:solidFill>
                <a:latin typeface="Trebuchet MS"/>
                <a:cs typeface="Trebuchet MS"/>
              </a:rPr>
              <a:t>n</a:t>
            </a:r>
            <a:r>
              <a:rPr sz="900" b="1" i="1" spc="-15" dirty="0">
                <a:solidFill>
                  <a:srgbClr val="234060"/>
                </a:solidFill>
                <a:latin typeface="Trebuchet MS"/>
                <a:cs typeface="Trebuchet MS"/>
              </a:rPr>
              <a:t>e</a:t>
            </a:r>
            <a:r>
              <a:rPr sz="900" b="1" i="1" dirty="0">
                <a:solidFill>
                  <a:srgbClr val="234060"/>
                </a:solidFill>
                <a:latin typeface="Trebuchet MS"/>
                <a:cs typeface="Trebuchet MS"/>
              </a:rPr>
              <a:t>SO</a:t>
            </a:r>
            <a:r>
              <a:rPr sz="900" b="1" i="1" spc="5" dirty="0">
                <a:solidFill>
                  <a:srgbClr val="234060"/>
                </a:solidFill>
                <a:latin typeface="Trebuchet MS"/>
                <a:cs typeface="Trebuchet MS"/>
              </a:rPr>
              <a:t>S</a:t>
            </a:r>
            <a:r>
              <a:rPr sz="900" b="1" i="1" dirty="0">
                <a:solidFill>
                  <a:srgbClr val="234060"/>
                </a:solidFill>
                <a:latin typeface="Trebuchet MS"/>
                <a:cs typeface="Trebuchet MS"/>
              </a:rPr>
              <a:t>”</a:t>
            </a:r>
            <a:endParaRPr sz="900">
              <a:latin typeface="Trebuchet MS"/>
              <a:cs typeface="Trebuchet MS"/>
            </a:endParaRPr>
          </a:p>
          <a:p>
            <a:pPr marL="12700">
              <a:lnSpc>
                <a:spcPct val="100000"/>
              </a:lnSpc>
            </a:pPr>
            <a:r>
              <a:rPr sz="900" b="1" i="1" dirty="0">
                <a:solidFill>
                  <a:srgbClr val="234060"/>
                </a:solidFill>
                <a:latin typeface="Trebuchet MS"/>
                <a:cs typeface="Trebuchet MS"/>
              </a:rPr>
              <a:t>P</a:t>
            </a:r>
            <a:r>
              <a:rPr sz="900" b="1" i="1" spc="-5" dirty="0">
                <a:solidFill>
                  <a:srgbClr val="234060"/>
                </a:solidFill>
                <a:latin typeface="Trebuchet MS"/>
                <a:cs typeface="Trebuchet MS"/>
              </a:rPr>
              <a:t>roj</a:t>
            </a:r>
            <a:r>
              <a:rPr sz="900" b="1" i="1" spc="-15" dirty="0">
                <a:solidFill>
                  <a:srgbClr val="234060"/>
                </a:solidFill>
                <a:latin typeface="Trebuchet MS"/>
                <a:cs typeface="Trebuchet MS"/>
              </a:rPr>
              <a:t>e</a:t>
            </a:r>
            <a:r>
              <a:rPr sz="900" b="1" i="1" spc="-5" dirty="0">
                <a:solidFill>
                  <a:srgbClr val="234060"/>
                </a:solidFill>
                <a:latin typeface="Trebuchet MS"/>
                <a:cs typeface="Trebuchet MS"/>
              </a:rPr>
              <a:t>ct</a:t>
            </a:r>
            <a:r>
              <a:rPr sz="900" b="1" i="1" spc="10" dirty="0">
                <a:solidFill>
                  <a:srgbClr val="234060"/>
                </a:solidFill>
                <a:latin typeface="Trebuchet MS"/>
                <a:cs typeface="Trebuchet MS"/>
              </a:rPr>
              <a:t> </a:t>
            </a:r>
            <a:r>
              <a:rPr sz="900" b="1" i="1" spc="-5" dirty="0">
                <a:solidFill>
                  <a:srgbClr val="234060"/>
                </a:solidFill>
                <a:latin typeface="Trebuchet MS"/>
                <a:cs typeface="Trebuchet MS"/>
              </a:rPr>
              <a:t>N</a:t>
            </a:r>
            <a:r>
              <a:rPr sz="900" b="1" i="1" spc="-20" dirty="0">
                <a:solidFill>
                  <a:srgbClr val="234060"/>
                </a:solidFill>
                <a:latin typeface="Trebuchet MS"/>
                <a:cs typeface="Trebuchet MS"/>
              </a:rPr>
              <a:t>o</a:t>
            </a:r>
            <a:r>
              <a:rPr sz="900" b="1" i="1" dirty="0">
                <a:solidFill>
                  <a:srgbClr val="234060"/>
                </a:solidFill>
                <a:latin typeface="Trebuchet MS"/>
                <a:cs typeface="Trebuchet MS"/>
              </a:rPr>
              <a:t>.</a:t>
            </a:r>
            <a:r>
              <a:rPr sz="900" b="1" i="1" spc="10" dirty="0">
                <a:solidFill>
                  <a:srgbClr val="234060"/>
                </a:solidFill>
                <a:latin typeface="Trebuchet MS"/>
                <a:cs typeface="Trebuchet MS"/>
              </a:rPr>
              <a:t> </a:t>
            </a:r>
            <a:r>
              <a:rPr sz="900" b="1" i="1" spc="-10" dirty="0">
                <a:solidFill>
                  <a:srgbClr val="234060"/>
                </a:solidFill>
                <a:latin typeface="Trebuchet MS"/>
                <a:cs typeface="Trebuchet MS"/>
              </a:rPr>
              <a:t>1</a:t>
            </a:r>
            <a:r>
              <a:rPr sz="900" b="1" i="1" spc="-25" dirty="0">
                <a:solidFill>
                  <a:srgbClr val="234060"/>
                </a:solidFill>
                <a:latin typeface="Trebuchet MS"/>
                <a:cs typeface="Trebuchet MS"/>
              </a:rPr>
              <a:t>8</a:t>
            </a:r>
            <a:r>
              <a:rPr sz="900" b="1" i="1" spc="-10" dirty="0">
                <a:solidFill>
                  <a:srgbClr val="234060"/>
                </a:solidFill>
                <a:latin typeface="Trebuchet MS"/>
                <a:cs typeface="Trebuchet MS"/>
              </a:rPr>
              <a:t>29</a:t>
            </a:r>
            <a:endParaRPr sz="900">
              <a:latin typeface="Trebuchet MS"/>
              <a:cs typeface="Trebuchet MS"/>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075436" y="1173378"/>
            <a:ext cx="3407410" cy="430887"/>
          </a:xfrm>
          <a:prstGeom prst="rect">
            <a:avLst/>
          </a:prstGeom>
        </p:spPr>
        <p:txBody>
          <a:bodyPr vert="horz" wrap="square" lIns="0" tIns="0" rIns="0" bIns="0" rtlCol="0">
            <a:spAutoFit/>
          </a:bodyPr>
          <a:lstStyle/>
          <a:p>
            <a:pPr marL="12700">
              <a:lnSpc>
                <a:spcPct val="100000"/>
              </a:lnSpc>
              <a:tabLst>
                <a:tab pos="1515110" algn="l"/>
                <a:tab pos="2317115" algn="l"/>
              </a:tabLst>
            </a:pPr>
            <a:r>
              <a:rPr lang="en-US" sz="2800" b="1" spc="50" dirty="0" smtClean="0">
                <a:solidFill>
                  <a:schemeClr val="tx1"/>
                </a:solidFill>
              </a:rPr>
              <a:t>Diseases in vineyards</a:t>
            </a:r>
            <a:endParaRPr lang="en-US" sz="2800" b="1" dirty="0">
              <a:cs typeface="Calibri"/>
            </a:endParaRPr>
          </a:p>
        </p:txBody>
      </p:sp>
      <p:sp>
        <p:nvSpPr>
          <p:cNvPr id="3" name="object 3"/>
          <p:cNvSpPr/>
          <p:nvPr/>
        </p:nvSpPr>
        <p:spPr>
          <a:xfrm>
            <a:off x="4206240" y="88392"/>
            <a:ext cx="1304543" cy="896111"/>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8310371" y="249936"/>
            <a:ext cx="2357628" cy="560832"/>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6452615" y="153923"/>
            <a:ext cx="1068324" cy="853439"/>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1524000" y="153923"/>
            <a:ext cx="1377696" cy="748284"/>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4562855" y="1520952"/>
            <a:ext cx="7629144" cy="4703064"/>
          </a:xfrm>
          <a:prstGeom prst="rect">
            <a:avLst/>
          </a:prstGeom>
          <a:blipFill>
            <a:blip r:embed="rId7" cstate="print"/>
            <a:stretch>
              <a:fillRect/>
            </a:stretch>
          </a:blipFill>
        </p:spPr>
        <p:txBody>
          <a:bodyPr wrap="square" lIns="0" tIns="0" rIns="0" bIns="0" rtlCol="0"/>
          <a:lstStyle/>
          <a:p>
            <a:endParaRPr/>
          </a:p>
        </p:txBody>
      </p:sp>
      <p:sp>
        <p:nvSpPr>
          <p:cNvPr id="8" name="object 8"/>
          <p:cNvSpPr txBox="1"/>
          <p:nvPr/>
        </p:nvSpPr>
        <p:spPr>
          <a:xfrm>
            <a:off x="267106" y="1826539"/>
            <a:ext cx="4020185" cy="3434273"/>
          </a:xfrm>
          <a:prstGeom prst="rect">
            <a:avLst/>
          </a:prstGeom>
        </p:spPr>
        <p:txBody>
          <a:bodyPr vert="horz" wrap="square" lIns="0" tIns="0" rIns="0" bIns="0" rtlCol="0">
            <a:spAutoFit/>
          </a:bodyPr>
          <a:lstStyle/>
          <a:p>
            <a:pPr marL="1009015">
              <a:lnSpc>
                <a:spcPct val="100000"/>
              </a:lnSpc>
            </a:pPr>
            <a:r>
              <a:rPr lang="en-US" b="1" dirty="0" smtClean="0"/>
              <a:t>Calcium deficiency</a:t>
            </a:r>
          </a:p>
          <a:p>
            <a:pPr marL="12700" marR="5080">
              <a:lnSpc>
                <a:spcPct val="100000"/>
              </a:lnSpc>
              <a:spcBef>
                <a:spcPts val="750"/>
              </a:spcBef>
            </a:pPr>
            <a:r>
              <a:rPr sz="1800" b="1" spc="-10" dirty="0" smtClean="0">
                <a:solidFill>
                  <a:srgbClr val="333333"/>
                </a:solidFill>
                <a:latin typeface="Calibri"/>
                <a:cs typeface="Calibri"/>
              </a:rPr>
              <a:t>Fig</a:t>
            </a:r>
            <a:r>
              <a:rPr sz="1800" b="1" spc="-5" dirty="0" smtClean="0">
                <a:solidFill>
                  <a:srgbClr val="333333"/>
                </a:solidFill>
                <a:latin typeface="Calibri"/>
                <a:cs typeface="Calibri"/>
              </a:rPr>
              <a:t>u</a:t>
            </a:r>
            <a:r>
              <a:rPr sz="1800" b="1" spc="-30" dirty="0" smtClean="0">
                <a:solidFill>
                  <a:srgbClr val="333333"/>
                </a:solidFill>
                <a:latin typeface="Calibri"/>
                <a:cs typeface="Calibri"/>
              </a:rPr>
              <a:t>r</a:t>
            </a:r>
            <a:r>
              <a:rPr sz="1800" b="1" dirty="0" smtClean="0">
                <a:solidFill>
                  <a:srgbClr val="333333"/>
                </a:solidFill>
                <a:latin typeface="Calibri"/>
                <a:cs typeface="Calibri"/>
              </a:rPr>
              <a:t>e</a:t>
            </a:r>
            <a:r>
              <a:rPr sz="1800" b="1" spc="-20" dirty="0" smtClean="0">
                <a:solidFill>
                  <a:srgbClr val="333333"/>
                </a:solidFill>
                <a:latin typeface="Calibri"/>
                <a:cs typeface="Calibri"/>
              </a:rPr>
              <a:t> </a:t>
            </a:r>
            <a:r>
              <a:rPr sz="1800" b="1" spc="-15" dirty="0">
                <a:solidFill>
                  <a:srgbClr val="333333"/>
                </a:solidFill>
                <a:latin typeface="Calibri"/>
                <a:cs typeface="Calibri"/>
              </a:rPr>
              <a:t>3</a:t>
            </a:r>
            <a:r>
              <a:rPr sz="1800" b="1" spc="-5" dirty="0">
                <a:solidFill>
                  <a:srgbClr val="333333"/>
                </a:solidFill>
                <a:latin typeface="Calibri"/>
                <a:cs typeface="Calibri"/>
              </a:rPr>
              <a:t>:</a:t>
            </a:r>
            <a:r>
              <a:rPr sz="1800" b="1" spc="5" dirty="0">
                <a:solidFill>
                  <a:srgbClr val="333333"/>
                </a:solidFill>
                <a:latin typeface="Calibri"/>
                <a:cs typeface="Calibri"/>
              </a:rPr>
              <a:t> </a:t>
            </a:r>
            <a:r>
              <a:rPr sz="1800" b="1" spc="-15" dirty="0">
                <a:solidFill>
                  <a:srgbClr val="333333"/>
                </a:solidFill>
                <a:latin typeface="Calibri"/>
                <a:cs typeface="Calibri"/>
              </a:rPr>
              <a:t>Cell</a:t>
            </a:r>
            <a:r>
              <a:rPr sz="1800" b="1" dirty="0">
                <a:solidFill>
                  <a:srgbClr val="333333"/>
                </a:solidFill>
                <a:latin typeface="Calibri"/>
                <a:cs typeface="Calibri"/>
              </a:rPr>
              <a:t>u</a:t>
            </a:r>
            <a:r>
              <a:rPr sz="1800" b="1" spc="-10" dirty="0">
                <a:solidFill>
                  <a:srgbClr val="333333"/>
                </a:solidFill>
                <a:latin typeface="Calibri"/>
                <a:cs typeface="Calibri"/>
              </a:rPr>
              <a:t>lar</a:t>
            </a:r>
            <a:r>
              <a:rPr sz="1800" b="1" spc="-45" dirty="0">
                <a:solidFill>
                  <a:srgbClr val="333333"/>
                </a:solidFill>
                <a:latin typeface="Calibri"/>
                <a:cs typeface="Calibri"/>
              </a:rPr>
              <a:t> </a:t>
            </a:r>
            <a:r>
              <a:rPr sz="1800" b="1" spc="-10" dirty="0">
                <a:solidFill>
                  <a:srgbClr val="333333"/>
                </a:solidFill>
                <a:latin typeface="Calibri"/>
                <a:cs typeface="Calibri"/>
              </a:rPr>
              <a:t>di</a:t>
            </a:r>
            <a:r>
              <a:rPr sz="1800" b="1" spc="-35" dirty="0">
                <a:solidFill>
                  <a:srgbClr val="333333"/>
                </a:solidFill>
                <a:latin typeface="Calibri"/>
                <a:cs typeface="Calibri"/>
              </a:rPr>
              <a:t>s</a:t>
            </a:r>
            <a:r>
              <a:rPr sz="1800" b="1" spc="-10" dirty="0">
                <a:solidFill>
                  <a:srgbClr val="333333"/>
                </a:solidFill>
                <a:latin typeface="Calibri"/>
                <a:cs typeface="Calibri"/>
              </a:rPr>
              <a:t>trib</a:t>
            </a:r>
            <a:r>
              <a:rPr sz="1800" b="1" spc="-5" dirty="0">
                <a:solidFill>
                  <a:srgbClr val="333333"/>
                </a:solidFill>
                <a:latin typeface="Calibri"/>
                <a:cs typeface="Calibri"/>
              </a:rPr>
              <a:t>u</a:t>
            </a:r>
            <a:r>
              <a:rPr sz="1800" b="1" spc="-10" dirty="0">
                <a:solidFill>
                  <a:srgbClr val="333333"/>
                </a:solidFill>
                <a:latin typeface="Calibri"/>
                <a:cs typeface="Calibri"/>
              </a:rPr>
              <a:t>t</a:t>
            </a:r>
            <a:r>
              <a:rPr sz="1800" b="1" spc="-15" dirty="0">
                <a:solidFill>
                  <a:srgbClr val="333333"/>
                </a:solidFill>
                <a:latin typeface="Calibri"/>
                <a:cs typeface="Calibri"/>
              </a:rPr>
              <a:t>i</a:t>
            </a:r>
            <a:r>
              <a:rPr sz="1800" b="1" spc="-10" dirty="0">
                <a:solidFill>
                  <a:srgbClr val="333333"/>
                </a:solidFill>
                <a:latin typeface="Calibri"/>
                <a:cs typeface="Calibri"/>
              </a:rPr>
              <a:t>on</a:t>
            </a:r>
            <a:r>
              <a:rPr sz="1800" b="1" spc="-40" dirty="0">
                <a:solidFill>
                  <a:srgbClr val="333333"/>
                </a:solidFill>
                <a:latin typeface="Calibri"/>
                <a:cs typeface="Calibri"/>
              </a:rPr>
              <a:t> </a:t>
            </a:r>
            <a:r>
              <a:rPr sz="1800" b="1" dirty="0">
                <a:solidFill>
                  <a:srgbClr val="333333"/>
                </a:solidFill>
                <a:latin typeface="Calibri"/>
                <a:cs typeface="Calibri"/>
              </a:rPr>
              <a:t>of</a:t>
            </a:r>
            <a:r>
              <a:rPr sz="1800" b="1" spc="5" dirty="0">
                <a:solidFill>
                  <a:srgbClr val="333333"/>
                </a:solidFill>
                <a:latin typeface="Calibri"/>
                <a:cs typeface="Calibri"/>
              </a:rPr>
              <a:t> </a:t>
            </a:r>
            <a:r>
              <a:rPr sz="1800" b="1" spc="-10" dirty="0">
                <a:solidFill>
                  <a:srgbClr val="333333"/>
                </a:solidFill>
                <a:latin typeface="Calibri"/>
                <a:cs typeface="Calibri"/>
              </a:rPr>
              <a:t>calci</a:t>
            </a:r>
            <a:r>
              <a:rPr sz="1800" b="1" spc="-5" dirty="0">
                <a:solidFill>
                  <a:srgbClr val="333333"/>
                </a:solidFill>
                <a:latin typeface="Calibri"/>
                <a:cs typeface="Calibri"/>
              </a:rPr>
              <a:t>u</a:t>
            </a:r>
            <a:r>
              <a:rPr sz="1800" b="1" dirty="0">
                <a:solidFill>
                  <a:srgbClr val="333333"/>
                </a:solidFill>
                <a:latin typeface="Calibri"/>
                <a:cs typeface="Calibri"/>
              </a:rPr>
              <a:t>m</a:t>
            </a:r>
            <a:r>
              <a:rPr sz="1800" b="1" spc="-35" dirty="0">
                <a:solidFill>
                  <a:srgbClr val="333333"/>
                </a:solidFill>
                <a:latin typeface="Calibri"/>
                <a:cs typeface="Calibri"/>
              </a:rPr>
              <a:t> </a:t>
            </a:r>
            <a:r>
              <a:rPr sz="1800" b="1" spc="-10" dirty="0">
                <a:solidFill>
                  <a:srgbClr val="333333"/>
                </a:solidFill>
                <a:latin typeface="Calibri"/>
                <a:cs typeface="Calibri"/>
              </a:rPr>
              <a:t>in</a:t>
            </a:r>
            <a:r>
              <a:rPr sz="1800" b="1" spc="-5" dirty="0">
                <a:solidFill>
                  <a:srgbClr val="333333"/>
                </a:solidFill>
                <a:latin typeface="Calibri"/>
                <a:cs typeface="Calibri"/>
              </a:rPr>
              <a:t> c</a:t>
            </a:r>
            <a:r>
              <a:rPr sz="1800" b="1" spc="5" dirty="0">
                <a:solidFill>
                  <a:srgbClr val="333333"/>
                </a:solidFill>
                <a:latin typeface="Calibri"/>
                <a:cs typeface="Calibri"/>
              </a:rPr>
              <a:t>e</a:t>
            </a:r>
            <a:r>
              <a:rPr sz="1800" b="1" spc="-5" dirty="0">
                <a:solidFill>
                  <a:srgbClr val="333333"/>
                </a:solidFill>
                <a:latin typeface="Calibri"/>
                <a:cs typeface="Calibri"/>
              </a:rPr>
              <a:t>ll</a:t>
            </a:r>
            <a:r>
              <a:rPr sz="1800" b="1" spc="-20" dirty="0">
                <a:solidFill>
                  <a:srgbClr val="333333"/>
                </a:solidFill>
                <a:latin typeface="Calibri"/>
                <a:cs typeface="Calibri"/>
              </a:rPr>
              <a:t> </a:t>
            </a:r>
            <a:r>
              <a:rPr sz="1800" b="1" spc="-25" dirty="0">
                <a:solidFill>
                  <a:srgbClr val="333333"/>
                </a:solidFill>
                <a:latin typeface="Calibri"/>
                <a:cs typeface="Calibri"/>
              </a:rPr>
              <a:t>w</a:t>
            </a:r>
            <a:r>
              <a:rPr sz="1800" b="1" spc="-10" dirty="0">
                <a:solidFill>
                  <a:srgbClr val="333333"/>
                </a:solidFill>
                <a:latin typeface="Calibri"/>
                <a:cs typeface="Calibri"/>
              </a:rPr>
              <a:t>all </a:t>
            </a:r>
            <a:r>
              <a:rPr sz="1800" b="1" dirty="0">
                <a:solidFill>
                  <a:srgbClr val="333333"/>
                </a:solidFill>
                <a:latin typeface="Calibri"/>
                <a:cs typeface="Calibri"/>
              </a:rPr>
              <a:t>of</a:t>
            </a:r>
            <a:r>
              <a:rPr sz="1800" b="1" spc="-5" dirty="0">
                <a:solidFill>
                  <a:srgbClr val="333333"/>
                </a:solidFill>
                <a:latin typeface="Calibri"/>
                <a:cs typeface="Calibri"/>
              </a:rPr>
              <a:t> </a:t>
            </a:r>
            <a:r>
              <a:rPr sz="1800" b="1" dirty="0">
                <a:solidFill>
                  <a:srgbClr val="333333"/>
                </a:solidFill>
                <a:latin typeface="Calibri"/>
                <a:cs typeface="Calibri"/>
              </a:rPr>
              <a:t>e</a:t>
            </a:r>
            <a:r>
              <a:rPr sz="1800" b="1" spc="-10" dirty="0">
                <a:solidFill>
                  <a:srgbClr val="333333"/>
                </a:solidFill>
                <a:latin typeface="Calibri"/>
                <a:cs typeface="Calibri"/>
              </a:rPr>
              <a:t>pi</a:t>
            </a:r>
            <a:r>
              <a:rPr sz="1800" b="1" spc="-5" dirty="0">
                <a:solidFill>
                  <a:srgbClr val="333333"/>
                </a:solidFill>
                <a:latin typeface="Calibri"/>
                <a:cs typeface="Calibri"/>
              </a:rPr>
              <a:t>d</a:t>
            </a:r>
            <a:r>
              <a:rPr sz="1800" b="1" spc="-10" dirty="0">
                <a:solidFill>
                  <a:srgbClr val="333333"/>
                </a:solidFill>
                <a:latin typeface="Calibri"/>
                <a:cs typeface="Calibri"/>
              </a:rPr>
              <a:t>e</a:t>
            </a:r>
            <a:r>
              <a:rPr sz="1800" b="1" spc="-5" dirty="0">
                <a:solidFill>
                  <a:srgbClr val="333333"/>
                </a:solidFill>
                <a:latin typeface="Calibri"/>
                <a:cs typeface="Calibri"/>
              </a:rPr>
              <a:t>rma</a:t>
            </a:r>
            <a:r>
              <a:rPr sz="1800" b="1" dirty="0">
                <a:solidFill>
                  <a:srgbClr val="333333"/>
                </a:solidFill>
                <a:latin typeface="Calibri"/>
                <a:cs typeface="Calibri"/>
              </a:rPr>
              <a:t>l</a:t>
            </a:r>
            <a:r>
              <a:rPr sz="1800" b="1" spc="-35" dirty="0">
                <a:solidFill>
                  <a:srgbClr val="333333"/>
                </a:solidFill>
                <a:latin typeface="Calibri"/>
                <a:cs typeface="Calibri"/>
              </a:rPr>
              <a:t> </a:t>
            </a:r>
            <a:r>
              <a:rPr sz="1800" b="1" spc="-10" dirty="0">
                <a:solidFill>
                  <a:srgbClr val="333333"/>
                </a:solidFill>
                <a:latin typeface="Calibri"/>
                <a:cs typeface="Calibri"/>
              </a:rPr>
              <a:t>and</a:t>
            </a:r>
            <a:r>
              <a:rPr sz="1800" b="1" spc="-5" dirty="0">
                <a:solidFill>
                  <a:srgbClr val="333333"/>
                </a:solidFill>
                <a:latin typeface="Calibri"/>
                <a:cs typeface="Calibri"/>
              </a:rPr>
              <a:t> </a:t>
            </a:r>
            <a:r>
              <a:rPr sz="1800" b="1" spc="-40" dirty="0">
                <a:solidFill>
                  <a:srgbClr val="333333"/>
                </a:solidFill>
                <a:latin typeface="Calibri"/>
                <a:cs typeface="Calibri"/>
              </a:rPr>
              <a:t>h</a:t>
            </a:r>
            <a:r>
              <a:rPr sz="1800" b="1" spc="-10" dirty="0">
                <a:solidFill>
                  <a:srgbClr val="333333"/>
                </a:solidFill>
                <a:latin typeface="Calibri"/>
                <a:cs typeface="Calibri"/>
              </a:rPr>
              <a:t>yp</a:t>
            </a:r>
            <a:r>
              <a:rPr sz="1800" b="1" spc="-5" dirty="0">
                <a:solidFill>
                  <a:srgbClr val="333333"/>
                </a:solidFill>
                <a:latin typeface="Calibri"/>
                <a:cs typeface="Calibri"/>
              </a:rPr>
              <a:t>o</a:t>
            </a:r>
            <a:r>
              <a:rPr sz="1800" b="1" spc="-10" dirty="0">
                <a:solidFill>
                  <a:srgbClr val="333333"/>
                </a:solidFill>
                <a:latin typeface="Calibri"/>
                <a:cs typeface="Calibri"/>
              </a:rPr>
              <a:t>de</a:t>
            </a:r>
            <a:r>
              <a:rPr sz="1800" b="1" spc="-5" dirty="0">
                <a:solidFill>
                  <a:srgbClr val="333333"/>
                </a:solidFill>
                <a:latin typeface="Calibri"/>
                <a:cs typeface="Calibri"/>
              </a:rPr>
              <a:t>rmal c</a:t>
            </a:r>
            <a:r>
              <a:rPr sz="1800" b="1" spc="5" dirty="0">
                <a:solidFill>
                  <a:srgbClr val="333333"/>
                </a:solidFill>
                <a:latin typeface="Calibri"/>
                <a:cs typeface="Calibri"/>
              </a:rPr>
              <a:t>e</a:t>
            </a:r>
            <a:r>
              <a:rPr sz="1800" b="1" spc="-10" dirty="0">
                <a:solidFill>
                  <a:srgbClr val="333333"/>
                </a:solidFill>
                <a:latin typeface="Calibri"/>
                <a:cs typeface="Calibri"/>
              </a:rPr>
              <a:t>lls.</a:t>
            </a:r>
            <a:endParaRPr sz="1800" dirty="0">
              <a:latin typeface="Calibri"/>
              <a:cs typeface="Calibri"/>
            </a:endParaRPr>
          </a:p>
          <a:p>
            <a:pPr>
              <a:lnSpc>
                <a:spcPct val="100000"/>
              </a:lnSpc>
              <a:spcBef>
                <a:spcPts val="32"/>
              </a:spcBef>
            </a:pPr>
            <a:endParaRPr sz="1850" dirty="0">
              <a:latin typeface="Times New Roman"/>
              <a:cs typeface="Times New Roman"/>
            </a:endParaRPr>
          </a:p>
          <a:p>
            <a:pPr marL="12700" marR="75565">
              <a:lnSpc>
                <a:spcPct val="100000"/>
              </a:lnSpc>
            </a:pPr>
            <a:r>
              <a:rPr sz="1800" spc="-5" dirty="0">
                <a:solidFill>
                  <a:srgbClr val="333333"/>
                </a:solidFill>
                <a:latin typeface="Calibri"/>
                <a:cs typeface="Calibri"/>
              </a:rPr>
              <a:t>Co</a:t>
            </a:r>
            <a:r>
              <a:rPr sz="1800" spc="-10" dirty="0">
                <a:solidFill>
                  <a:srgbClr val="333333"/>
                </a:solidFill>
                <a:latin typeface="Calibri"/>
                <a:cs typeface="Calibri"/>
              </a:rPr>
              <a:t>nt</a:t>
            </a:r>
            <a:r>
              <a:rPr sz="1800" spc="-40" dirty="0">
                <a:solidFill>
                  <a:srgbClr val="333333"/>
                </a:solidFill>
                <a:latin typeface="Calibri"/>
                <a:cs typeface="Calibri"/>
              </a:rPr>
              <a:t>r</a:t>
            </a:r>
            <a:r>
              <a:rPr sz="1800" spc="-5" dirty="0">
                <a:solidFill>
                  <a:srgbClr val="333333"/>
                </a:solidFill>
                <a:latin typeface="Calibri"/>
                <a:cs typeface="Calibri"/>
              </a:rPr>
              <a:t>o</a:t>
            </a:r>
            <a:r>
              <a:rPr sz="1800" dirty="0">
                <a:solidFill>
                  <a:srgbClr val="333333"/>
                </a:solidFill>
                <a:latin typeface="Calibri"/>
                <a:cs typeface="Calibri"/>
              </a:rPr>
              <a:t>l </a:t>
            </a:r>
            <a:r>
              <a:rPr sz="1800" spc="-15" dirty="0">
                <a:solidFill>
                  <a:srgbClr val="333333"/>
                </a:solidFill>
                <a:latin typeface="Calibri"/>
                <a:cs typeface="Calibri"/>
              </a:rPr>
              <a:t>a</a:t>
            </a:r>
            <a:r>
              <a:rPr sz="1800" spc="-10" dirty="0">
                <a:solidFill>
                  <a:srgbClr val="333333"/>
                </a:solidFill>
                <a:latin typeface="Calibri"/>
                <a:cs typeface="Calibri"/>
              </a:rPr>
              <a:t>t</a:t>
            </a:r>
            <a:r>
              <a:rPr sz="1800" dirty="0">
                <a:solidFill>
                  <a:srgbClr val="333333"/>
                </a:solidFill>
                <a:latin typeface="Calibri"/>
                <a:cs typeface="Calibri"/>
              </a:rPr>
              <a:t> </a:t>
            </a:r>
            <a:r>
              <a:rPr sz="1800" spc="-10" dirty="0">
                <a:solidFill>
                  <a:srgbClr val="333333"/>
                </a:solidFill>
                <a:latin typeface="Calibri"/>
                <a:cs typeface="Calibri"/>
              </a:rPr>
              <a:t>47</a:t>
            </a:r>
            <a:r>
              <a:rPr sz="1800" dirty="0">
                <a:solidFill>
                  <a:srgbClr val="333333"/>
                </a:solidFill>
                <a:latin typeface="Calibri"/>
                <a:cs typeface="Calibri"/>
              </a:rPr>
              <a:t> </a:t>
            </a:r>
            <a:r>
              <a:rPr sz="1800" spc="-30" dirty="0">
                <a:solidFill>
                  <a:srgbClr val="333333"/>
                </a:solidFill>
                <a:latin typeface="Calibri"/>
                <a:cs typeface="Calibri"/>
              </a:rPr>
              <a:t>D</a:t>
            </a:r>
            <a:r>
              <a:rPr sz="1800" dirty="0">
                <a:solidFill>
                  <a:srgbClr val="333333"/>
                </a:solidFill>
                <a:latin typeface="Calibri"/>
                <a:cs typeface="Calibri"/>
              </a:rPr>
              <a:t>AFB</a:t>
            </a:r>
            <a:r>
              <a:rPr sz="1800" spc="-5" dirty="0">
                <a:solidFill>
                  <a:srgbClr val="333333"/>
                </a:solidFill>
                <a:latin typeface="Calibri"/>
                <a:cs typeface="Calibri"/>
              </a:rPr>
              <a:t> (A</a:t>
            </a:r>
            <a:r>
              <a:rPr sz="1800" spc="-10" dirty="0">
                <a:solidFill>
                  <a:srgbClr val="333333"/>
                </a:solidFill>
                <a:latin typeface="Calibri"/>
                <a:cs typeface="Calibri"/>
              </a:rPr>
              <a:t>)</a:t>
            </a:r>
            <a:r>
              <a:rPr sz="1800" spc="-5" dirty="0">
                <a:solidFill>
                  <a:srgbClr val="333333"/>
                </a:solidFill>
                <a:latin typeface="Calibri"/>
                <a:cs typeface="Calibri"/>
              </a:rPr>
              <a:t>,</a:t>
            </a:r>
            <a:r>
              <a:rPr sz="1800" spc="15" dirty="0">
                <a:solidFill>
                  <a:srgbClr val="333333"/>
                </a:solidFill>
                <a:latin typeface="Calibri"/>
                <a:cs typeface="Calibri"/>
              </a:rPr>
              <a:t> </a:t>
            </a:r>
            <a:r>
              <a:rPr sz="1800" spc="-10" dirty="0">
                <a:solidFill>
                  <a:srgbClr val="333333"/>
                </a:solidFill>
                <a:latin typeface="Calibri"/>
                <a:cs typeface="Calibri"/>
              </a:rPr>
              <a:t>54</a:t>
            </a:r>
            <a:r>
              <a:rPr sz="1800" spc="10" dirty="0">
                <a:solidFill>
                  <a:srgbClr val="333333"/>
                </a:solidFill>
                <a:latin typeface="Calibri"/>
                <a:cs typeface="Calibri"/>
              </a:rPr>
              <a:t> </a:t>
            </a:r>
            <a:r>
              <a:rPr sz="1800" spc="-30" dirty="0">
                <a:solidFill>
                  <a:srgbClr val="333333"/>
                </a:solidFill>
                <a:latin typeface="Calibri"/>
                <a:cs typeface="Calibri"/>
              </a:rPr>
              <a:t>D</a:t>
            </a:r>
            <a:r>
              <a:rPr sz="1800" dirty="0">
                <a:solidFill>
                  <a:srgbClr val="333333"/>
                </a:solidFill>
                <a:latin typeface="Calibri"/>
                <a:cs typeface="Calibri"/>
              </a:rPr>
              <a:t>AFB</a:t>
            </a:r>
            <a:r>
              <a:rPr sz="1800" spc="-5" dirty="0">
                <a:solidFill>
                  <a:srgbClr val="333333"/>
                </a:solidFill>
                <a:latin typeface="Calibri"/>
                <a:cs typeface="Calibri"/>
              </a:rPr>
              <a:t> (B</a:t>
            </a:r>
            <a:r>
              <a:rPr sz="1800" spc="-10" dirty="0">
                <a:solidFill>
                  <a:srgbClr val="333333"/>
                </a:solidFill>
                <a:latin typeface="Calibri"/>
                <a:cs typeface="Calibri"/>
              </a:rPr>
              <a:t>)</a:t>
            </a:r>
            <a:r>
              <a:rPr sz="1800" dirty="0">
                <a:solidFill>
                  <a:srgbClr val="333333"/>
                </a:solidFill>
                <a:latin typeface="Calibri"/>
                <a:cs typeface="Calibri"/>
              </a:rPr>
              <a:t>and</a:t>
            </a:r>
            <a:r>
              <a:rPr sz="1800" spc="25" dirty="0">
                <a:solidFill>
                  <a:srgbClr val="333333"/>
                </a:solidFill>
                <a:latin typeface="Calibri"/>
                <a:cs typeface="Calibri"/>
              </a:rPr>
              <a:t> </a:t>
            </a:r>
            <a:r>
              <a:rPr sz="1800" spc="-10" dirty="0">
                <a:solidFill>
                  <a:srgbClr val="333333"/>
                </a:solidFill>
                <a:latin typeface="Calibri"/>
                <a:cs typeface="Calibri"/>
              </a:rPr>
              <a:t>61</a:t>
            </a:r>
            <a:r>
              <a:rPr sz="1800" spc="-5" dirty="0">
                <a:solidFill>
                  <a:srgbClr val="333333"/>
                </a:solidFill>
                <a:latin typeface="Calibri"/>
                <a:cs typeface="Calibri"/>
              </a:rPr>
              <a:t> </a:t>
            </a:r>
            <a:r>
              <a:rPr sz="1800" spc="-30" dirty="0">
                <a:solidFill>
                  <a:srgbClr val="333333"/>
                </a:solidFill>
                <a:latin typeface="Calibri"/>
                <a:cs typeface="Calibri"/>
              </a:rPr>
              <a:t>D</a:t>
            </a:r>
            <a:r>
              <a:rPr sz="1800" dirty="0">
                <a:solidFill>
                  <a:srgbClr val="333333"/>
                </a:solidFill>
                <a:latin typeface="Calibri"/>
                <a:cs typeface="Calibri"/>
              </a:rPr>
              <a:t>AFB</a:t>
            </a:r>
            <a:r>
              <a:rPr sz="1800" spc="-5" dirty="0">
                <a:solidFill>
                  <a:srgbClr val="333333"/>
                </a:solidFill>
                <a:latin typeface="Calibri"/>
                <a:cs typeface="Calibri"/>
              </a:rPr>
              <a:t> (C</a:t>
            </a:r>
            <a:r>
              <a:rPr sz="1800" spc="-15" dirty="0">
                <a:solidFill>
                  <a:srgbClr val="333333"/>
                </a:solidFill>
                <a:latin typeface="Calibri"/>
                <a:cs typeface="Calibri"/>
              </a:rPr>
              <a:t>)</a:t>
            </a:r>
            <a:r>
              <a:rPr sz="1800" spc="-5" dirty="0">
                <a:solidFill>
                  <a:srgbClr val="333333"/>
                </a:solidFill>
                <a:latin typeface="Calibri"/>
                <a:cs typeface="Calibri"/>
              </a:rPr>
              <a:t>;</a:t>
            </a:r>
            <a:r>
              <a:rPr sz="1800" spc="30" dirty="0">
                <a:solidFill>
                  <a:srgbClr val="333333"/>
                </a:solidFill>
                <a:latin typeface="Calibri"/>
                <a:cs typeface="Calibri"/>
              </a:rPr>
              <a:t> </a:t>
            </a:r>
            <a:r>
              <a:rPr sz="1800" spc="-5" dirty="0">
                <a:solidFill>
                  <a:srgbClr val="333333"/>
                </a:solidFill>
                <a:latin typeface="Calibri"/>
                <a:cs typeface="Calibri"/>
              </a:rPr>
              <a:t>Cal</a:t>
            </a:r>
            <a:r>
              <a:rPr sz="1800" spc="-10" dirty="0">
                <a:solidFill>
                  <a:srgbClr val="333333"/>
                </a:solidFill>
                <a:latin typeface="Calibri"/>
                <a:cs typeface="Calibri"/>
              </a:rPr>
              <a:t>c</a:t>
            </a:r>
            <a:r>
              <a:rPr sz="1800" spc="-5" dirty="0">
                <a:solidFill>
                  <a:srgbClr val="333333"/>
                </a:solidFill>
                <a:latin typeface="Calibri"/>
                <a:cs typeface="Calibri"/>
              </a:rPr>
              <a:t>iu</a:t>
            </a:r>
            <a:r>
              <a:rPr sz="1800" dirty="0">
                <a:solidFill>
                  <a:srgbClr val="333333"/>
                </a:solidFill>
                <a:latin typeface="Calibri"/>
                <a:cs typeface="Calibri"/>
              </a:rPr>
              <a:t>m</a:t>
            </a:r>
            <a:r>
              <a:rPr sz="1800" spc="25" dirty="0">
                <a:solidFill>
                  <a:srgbClr val="333333"/>
                </a:solidFill>
                <a:latin typeface="Calibri"/>
                <a:cs typeface="Calibri"/>
              </a:rPr>
              <a:t> </a:t>
            </a:r>
            <a:r>
              <a:rPr sz="1800" spc="-10" dirty="0">
                <a:solidFill>
                  <a:srgbClr val="333333"/>
                </a:solidFill>
                <a:latin typeface="Calibri"/>
                <a:cs typeface="Calibri"/>
              </a:rPr>
              <a:t>t</a:t>
            </a:r>
            <a:r>
              <a:rPr sz="1800" spc="-40" dirty="0">
                <a:solidFill>
                  <a:srgbClr val="333333"/>
                </a:solidFill>
                <a:latin typeface="Calibri"/>
                <a:cs typeface="Calibri"/>
              </a:rPr>
              <a:t>r</a:t>
            </a:r>
            <a:r>
              <a:rPr sz="1800" spc="-10" dirty="0">
                <a:solidFill>
                  <a:srgbClr val="333333"/>
                </a:solidFill>
                <a:latin typeface="Calibri"/>
                <a:cs typeface="Calibri"/>
              </a:rPr>
              <a:t>e</a:t>
            </a:r>
            <a:r>
              <a:rPr sz="1800" spc="-20" dirty="0">
                <a:solidFill>
                  <a:srgbClr val="333333"/>
                </a:solidFill>
                <a:latin typeface="Calibri"/>
                <a:cs typeface="Calibri"/>
              </a:rPr>
              <a:t>a</a:t>
            </a:r>
            <a:r>
              <a:rPr sz="1800" spc="-10" dirty="0">
                <a:solidFill>
                  <a:srgbClr val="333333"/>
                </a:solidFill>
                <a:latin typeface="Calibri"/>
                <a:cs typeface="Calibri"/>
              </a:rPr>
              <a:t>tme</a:t>
            </a:r>
            <a:r>
              <a:rPr sz="1800" spc="-20" dirty="0">
                <a:solidFill>
                  <a:srgbClr val="333333"/>
                </a:solidFill>
                <a:latin typeface="Calibri"/>
                <a:cs typeface="Calibri"/>
              </a:rPr>
              <a:t>n</a:t>
            </a:r>
            <a:r>
              <a:rPr sz="1800" spc="-10" dirty="0">
                <a:solidFill>
                  <a:srgbClr val="333333"/>
                </a:solidFill>
                <a:latin typeface="Calibri"/>
                <a:cs typeface="Calibri"/>
              </a:rPr>
              <a:t>t</a:t>
            </a:r>
            <a:r>
              <a:rPr sz="1800" dirty="0">
                <a:solidFill>
                  <a:srgbClr val="333333"/>
                </a:solidFill>
                <a:latin typeface="Calibri"/>
                <a:cs typeface="Calibri"/>
              </a:rPr>
              <a:t> </a:t>
            </a:r>
            <a:r>
              <a:rPr sz="1800" spc="-15" dirty="0">
                <a:solidFill>
                  <a:srgbClr val="333333"/>
                </a:solidFill>
                <a:latin typeface="Calibri"/>
                <a:cs typeface="Calibri"/>
              </a:rPr>
              <a:t>a</a:t>
            </a:r>
            <a:r>
              <a:rPr sz="1800" spc="-10" dirty="0">
                <a:solidFill>
                  <a:srgbClr val="333333"/>
                </a:solidFill>
                <a:latin typeface="Calibri"/>
                <a:cs typeface="Calibri"/>
              </a:rPr>
              <a:t>t</a:t>
            </a:r>
            <a:r>
              <a:rPr sz="1800" spc="-15" dirty="0">
                <a:solidFill>
                  <a:srgbClr val="333333"/>
                </a:solidFill>
                <a:latin typeface="Calibri"/>
                <a:cs typeface="Calibri"/>
              </a:rPr>
              <a:t> </a:t>
            </a:r>
            <a:r>
              <a:rPr sz="1800" spc="-10" dirty="0">
                <a:solidFill>
                  <a:srgbClr val="333333"/>
                </a:solidFill>
                <a:latin typeface="Calibri"/>
                <a:cs typeface="Calibri"/>
              </a:rPr>
              <a:t>47</a:t>
            </a:r>
            <a:r>
              <a:rPr sz="1800" spc="10" dirty="0">
                <a:solidFill>
                  <a:srgbClr val="333333"/>
                </a:solidFill>
                <a:latin typeface="Calibri"/>
                <a:cs typeface="Calibri"/>
              </a:rPr>
              <a:t> </a:t>
            </a:r>
            <a:r>
              <a:rPr sz="1800" spc="-30" dirty="0">
                <a:solidFill>
                  <a:srgbClr val="333333"/>
                </a:solidFill>
                <a:latin typeface="Calibri"/>
                <a:cs typeface="Calibri"/>
              </a:rPr>
              <a:t>D</a:t>
            </a:r>
            <a:r>
              <a:rPr sz="1800" dirty="0">
                <a:solidFill>
                  <a:srgbClr val="333333"/>
                </a:solidFill>
                <a:latin typeface="Calibri"/>
                <a:cs typeface="Calibri"/>
              </a:rPr>
              <a:t>AFB </a:t>
            </a:r>
            <a:r>
              <a:rPr sz="1800" spc="-5" dirty="0">
                <a:solidFill>
                  <a:srgbClr val="333333"/>
                </a:solidFill>
                <a:latin typeface="Calibri"/>
                <a:cs typeface="Calibri"/>
              </a:rPr>
              <a:t>(</a:t>
            </a:r>
            <a:r>
              <a:rPr sz="1800" spc="-10" dirty="0">
                <a:solidFill>
                  <a:srgbClr val="333333"/>
                </a:solidFill>
                <a:latin typeface="Calibri"/>
                <a:cs typeface="Calibri"/>
              </a:rPr>
              <a:t>D</a:t>
            </a:r>
            <a:r>
              <a:rPr sz="1800" spc="-15" dirty="0">
                <a:solidFill>
                  <a:srgbClr val="333333"/>
                </a:solidFill>
                <a:latin typeface="Calibri"/>
                <a:cs typeface="Calibri"/>
              </a:rPr>
              <a:t>)</a:t>
            </a:r>
            <a:r>
              <a:rPr sz="1800" spc="-5" dirty="0">
                <a:solidFill>
                  <a:srgbClr val="333333"/>
                </a:solidFill>
                <a:latin typeface="Calibri"/>
                <a:cs typeface="Calibri"/>
              </a:rPr>
              <a:t>,</a:t>
            </a:r>
            <a:r>
              <a:rPr sz="1800" spc="25" dirty="0">
                <a:solidFill>
                  <a:srgbClr val="333333"/>
                </a:solidFill>
                <a:latin typeface="Calibri"/>
                <a:cs typeface="Calibri"/>
              </a:rPr>
              <a:t> </a:t>
            </a:r>
            <a:r>
              <a:rPr sz="1800" spc="-10" dirty="0">
                <a:solidFill>
                  <a:srgbClr val="333333"/>
                </a:solidFill>
                <a:latin typeface="Calibri"/>
                <a:cs typeface="Calibri"/>
              </a:rPr>
              <a:t>54</a:t>
            </a:r>
            <a:r>
              <a:rPr sz="1800" spc="10" dirty="0">
                <a:solidFill>
                  <a:srgbClr val="333333"/>
                </a:solidFill>
                <a:latin typeface="Calibri"/>
                <a:cs typeface="Calibri"/>
              </a:rPr>
              <a:t> </a:t>
            </a:r>
            <a:r>
              <a:rPr sz="1800" spc="-30" dirty="0">
                <a:solidFill>
                  <a:srgbClr val="333333"/>
                </a:solidFill>
                <a:latin typeface="Calibri"/>
                <a:cs typeface="Calibri"/>
              </a:rPr>
              <a:t>D</a:t>
            </a:r>
            <a:r>
              <a:rPr sz="1800" dirty="0">
                <a:solidFill>
                  <a:srgbClr val="333333"/>
                </a:solidFill>
                <a:latin typeface="Calibri"/>
                <a:cs typeface="Calibri"/>
              </a:rPr>
              <a:t>AFB</a:t>
            </a:r>
            <a:r>
              <a:rPr sz="1800" spc="-5" dirty="0">
                <a:solidFill>
                  <a:srgbClr val="333333"/>
                </a:solidFill>
                <a:latin typeface="Calibri"/>
                <a:cs typeface="Calibri"/>
              </a:rPr>
              <a:t> (</a:t>
            </a:r>
            <a:r>
              <a:rPr sz="1800" spc="-10" dirty="0">
                <a:solidFill>
                  <a:srgbClr val="333333"/>
                </a:solidFill>
                <a:latin typeface="Calibri"/>
                <a:cs typeface="Calibri"/>
              </a:rPr>
              <a:t>E</a:t>
            </a:r>
            <a:r>
              <a:rPr sz="1800" spc="-5" dirty="0">
                <a:solidFill>
                  <a:srgbClr val="333333"/>
                </a:solidFill>
                <a:latin typeface="Calibri"/>
                <a:cs typeface="Calibri"/>
              </a:rPr>
              <a:t>)an</a:t>
            </a:r>
            <a:r>
              <a:rPr sz="1800" dirty="0">
                <a:solidFill>
                  <a:srgbClr val="333333"/>
                </a:solidFill>
                <a:latin typeface="Calibri"/>
                <a:cs typeface="Calibri"/>
              </a:rPr>
              <a:t>d</a:t>
            </a:r>
            <a:r>
              <a:rPr sz="1800" spc="25" dirty="0">
                <a:solidFill>
                  <a:srgbClr val="333333"/>
                </a:solidFill>
                <a:latin typeface="Calibri"/>
                <a:cs typeface="Calibri"/>
              </a:rPr>
              <a:t> </a:t>
            </a:r>
            <a:r>
              <a:rPr sz="1800" spc="-10" dirty="0">
                <a:solidFill>
                  <a:srgbClr val="333333"/>
                </a:solidFill>
                <a:latin typeface="Calibri"/>
                <a:cs typeface="Calibri"/>
              </a:rPr>
              <a:t>61</a:t>
            </a:r>
            <a:r>
              <a:rPr sz="1800" spc="10" dirty="0">
                <a:solidFill>
                  <a:srgbClr val="333333"/>
                </a:solidFill>
                <a:latin typeface="Calibri"/>
                <a:cs typeface="Calibri"/>
              </a:rPr>
              <a:t> </a:t>
            </a:r>
            <a:r>
              <a:rPr sz="1800" spc="-30" dirty="0">
                <a:solidFill>
                  <a:srgbClr val="333333"/>
                </a:solidFill>
                <a:latin typeface="Calibri"/>
                <a:cs typeface="Calibri"/>
              </a:rPr>
              <a:t>D</a:t>
            </a:r>
            <a:r>
              <a:rPr sz="1800" dirty="0">
                <a:solidFill>
                  <a:srgbClr val="333333"/>
                </a:solidFill>
                <a:latin typeface="Calibri"/>
                <a:cs typeface="Calibri"/>
              </a:rPr>
              <a:t>AFB</a:t>
            </a:r>
            <a:r>
              <a:rPr sz="1800" spc="-5" dirty="0">
                <a:solidFill>
                  <a:srgbClr val="333333"/>
                </a:solidFill>
                <a:latin typeface="Calibri"/>
                <a:cs typeface="Calibri"/>
              </a:rPr>
              <a:t> (F</a:t>
            </a:r>
            <a:r>
              <a:rPr sz="1800" spc="-10" dirty="0">
                <a:solidFill>
                  <a:srgbClr val="333333"/>
                </a:solidFill>
                <a:latin typeface="Calibri"/>
                <a:cs typeface="Calibri"/>
              </a:rPr>
              <a:t>)</a:t>
            </a:r>
            <a:r>
              <a:rPr sz="1800" dirty="0">
                <a:solidFill>
                  <a:srgbClr val="333333"/>
                </a:solidFill>
                <a:latin typeface="Calibri"/>
                <a:cs typeface="Calibri"/>
              </a:rPr>
              <a:t>.</a:t>
            </a:r>
            <a:r>
              <a:rPr sz="1800" spc="10" dirty="0">
                <a:solidFill>
                  <a:srgbClr val="333333"/>
                </a:solidFill>
                <a:latin typeface="Calibri"/>
                <a:cs typeface="Calibri"/>
              </a:rPr>
              <a:t> </a:t>
            </a:r>
            <a:r>
              <a:rPr sz="1800" spc="-10" dirty="0">
                <a:solidFill>
                  <a:srgbClr val="333333"/>
                </a:solidFill>
                <a:latin typeface="Calibri"/>
                <a:cs typeface="Calibri"/>
              </a:rPr>
              <a:t>Black</a:t>
            </a:r>
            <a:endParaRPr sz="1800" dirty="0">
              <a:latin typeface="Calibri"/>
              <a:cs typeface="Calibri"/>
            </a:endParaRPr>
          </a:p>
          <a:p>
            <a:pPr marL="12700" marR="29209">
              <a:lnSpc>
                <a:spcPct val="100000"/>
              </a:lnSpc>
            </a:pPr>
            <a:r>
              <a:rPr sz="1800" spc="-10" dirty="0">
                <a:solidFill>
                  <a:srgbClr val="333333"/>
                </a:solidFill>
                <a:latin typeface="Calibri"/>
                <a:cs typeface="Calibri"/>
              </a:rPr>
              <a:t>ar</a:t>
            </a:r>
            <a:r>
              <a:rPr sz="1800" spc="-40" dirty="0">
                <a:solidFill>
                  <a:srgbClr val="333333"/>
                </a:solidFill>
                <a:latin typeface="Calibri"/>
                <a:cs typeface="Calibri"/>
              </a:rPr>
              <a:t>r</a:t>
            </a:r>
            <a:r>
              <a:rPr sz="1800" spc="-15" dirty="0">
                <a:solidFill>
                  <a:srgbClr val="333333"/>
                </a:solidFill>
                <a:latin typeface="Calibri"/>
                <a:cs typeface="Calibri"/>
              </a:rPr>
              <a:t>o</a:t>
            </a:r>
            <a:r>
              <a:rPr sz="1800" spc="-30" dirty="0">
                <a:solidFill>
                  <a:srgbClr val="333333"/>
                </a:solidFill>
                <a:latin typeface="Calibri"/>
                <a:cs typeface="Calibri"/>
              </a:rPr>
              <a:t>w</a:t>
            </a:r>
            <a:r>
              <a:rPr sz="1800" dirty="0">
                <a:solidFill>
                  <a:srgbClr val="333333"/>
                </a:solidFill>
                <a:latin typeface="Calibri"/>
                <a:cs typeface="Calibri"/>
              </a:rPr>
              <a:t>s </a:t>
            </a:r>
            <a:r>
              <a:rPr sz="1800" spc="-5" dirty="0">
                <a:solidFill>
                  <a:srgbClr val="333333"/>
                </a:solidFill>
                <a:latin typeface="Calibri"/>
                <a:cs typeface="Calibri"/>
              </a:rPr>
              <a:t>in</a:t>
            </a:r>
            <a:r>
              <a:rPr sz="1800" dirty="0">
                <a:solidFill>
                  <a:srgbClr val="333333"/>
                </a:solidFill>
                <a:latin typeface="Calibri"/>
                <a:cs typeface="Calibri"/>
              </a:rPr>
              <a:t>d</a:t>
            </a:r>
            <a:r>
              <a:rPr sz="1800" spc="-5" dirty="0">
                <a:solidFill>
                  <a:srgbClr val="333333"/>
                </a:solidFill>
                <a:latin typeface="Calibri"/>
                <a:cs typeface="Calibri"/>
              </a:rPr>
              <a:t>i</a:t>
            </a:r>
            <a:r>
              <a:rPr sz="1800" spc="-30" dirty="0">
                <a:solidFill>
                  <a:srgbClr val="333333"/>
                </a:solidFill>
                <a:latin typeface="Calibri"/>
                <a:cs typeface="Calibri"/>
              </a:rPr>
              <a:t>c</a:t>
            </a:r>
            <a:r>
              <a:rPr sz="1800" spc="-15" dirty="0">
                <a:solidFill>
                  <a:srgbClr val="333333"/>
                </a:solidFill>
                <a:latin typeface="Calibri"/>
                <a:cs typeface="Calibri"/>
              </a:rPr>
              <a:t>a</a:t>
            </a:r>
            <a:r>
              <a:rPr sz="1800" spc="-40" dirty="0">
                <a:solidFill>
                  <a:srgbClr val="333333"/>
                </a:solidFill>
                <a:latin typeface="Calibri"/>
                <a:cs typeface="Calibri"/>
              </a:rPr>
              <a:t>t</a:t>
            </a:r>
            <a:r>
              <a:rPr sz="1800" spc="-10" dirty="0">
                <a:solidFill>
                  <a:srgbClr val="333333"/>
                </a:solidFill>
                <a:latin typeface="Calibri"/>
                <a:cs typeface="Calibri"/>
              </a:rPr>
              <a:t>e</a:t>
            </a:r>
            <a:r>
              <a:rPr sz="1800" spc="15" dirty="0">
                <a:solidFill>
                  <a:srgbClr val="333333"/>
                </a:solidFill>
                <a:latin typeface="Calibri"/>
                <a:cs typeface="Calibri"/>
              </a:rPr>
              <a:t> </a:t>
            </a:r>
            <a:r>
              <a:rPr sz="1800" spc="-5" dirty="0">
                <a:solidFill>
                  <a:srgbClr val="333333"/>
                </a:solidFill>
                <a:latin typeface="Calibri"/>
                <a:cs typeface="Calibri"/>
              </a:rPr>
              <a:t>C</a:t>
            </a:r>
            <a:r>
              <a:rPr sz="1800" dirty="0">
                <a:solidFill>
                  <a:srgbClr val="333333"/>
                </a:solidFill>
                <a:latin typeface="Calibri"/>
                <a:cs typeface="Calibri"/>
              </a:rPr>
              <a:t>a</a:t>
            </a:r>
            <a:r>
              <a:rPr sz="1800" spc="10" dirty="0">
                <a:solidFill>
                  <a:srgbClr val="333333"/>
                </a:solidFill>
                <a:latin typeface="Calibri"/>
                <a:cs typeface="Calibri"/>
              </a:rPr>
              <a:t> </a:t>
            </a:r>
            <a:r>
              <a:rPr sz="1800" spc="-10" dirty="0">
                <a:solidFill>
                  <a:srgbClr val="333333"/>
                </a:solidFill>
                <a:latin typeface="Calibri"/>
                <a:cs typeface="Calibri"/>
              </a:rPr>
              <a:t>g</a:t>
            </a:r>
            <a:r>
              <a:rPr sz="1800" spc="-50" dirty="0">
                <a:solidFill>
                  <a:srgbClr val="333333"/>
                </a:solidFill>
                <a:latin typeface="Calibri"/>
                <a:cs typeface="Calibri"/>
              </a:rPr>
              <a:t>r</a:t>
            </a:r>
            <a:r>
              <a:rPr sz="1800" dirty="0">
                <a:solidFill>
                  <a:srgbClr val="333333"/>
                </a:solidFill>
                <a:latin typeface="Calibri"/>
                <a:cs typeface="Calibri"/>
              </a:rPr>
              <a:t>ains.</a:t>
            </a:r>
            <a:r>
              <a:rPr sz="1800" spc="-10" dirty="0">
                <a:solidFill>
                  <a:srgbClr val="333333"/>
                </a:solidFill>
                <a:latin typeface="Calibri"/>
                <a:cs typeface="Calibri"/>
              </a:rPr>
              <a:t> </a:t>
            </a:r>
            <a:r>
              <a:rPr sz="1800" spc="-25" dirty="0">
                <a:solidFill>
                  <a:srgbClr val="333333"/>
                </a:solidFill>
                <a:latin typeface="Calibri"/>
                <a:cs typeface="Calibri"/>
              </a:rPr>
              <a:t>W</a:t>
            </a:r>
            <a:r>
              <a:rPr sz="1800" spc="-5" dirty="0">
                <a:solidFill>
                  <a:srgbClr val="333333"/>
                </a:solidFill>
                <a:latin typeface="Calibri"/>
                <a:cs typeface="Calibri"/>
              </a:rPr>
              <a:t>hi</a:t>
            </a:r>
            <a:r>
              <a:rPr sz="1800" spc="-30" dirty="0">
                <a:solidFill>
                  <a:srgbClr val="333333"/>
                </a:solidFill>
                <a:latin typeface="Calibri"/>
                <a:cs typeface="Calibri"/>
              </a:rPr>
              <a:t>t</a:t>
            </a:r>
            <a:r>
              <a:rPr sz="1800" spc="-10" dirty="0">
                <a:solidFill>
                  <a:srgbClr val="333333"/>
                </a:solidFill>
                <a:latin typeface="Calibri"/>
                <a:cs typeface="Calibri"/>
              </a:rPr>
              <a:t>e</a:t>
            </a:r>
            <a:r>
              <a:rPr sz="1800" spc="25" dirty="0">
                <a:solidFill>
                  <a:srgbClr val="333333"/>
                </a:solidFill>
                <a:latin typeface="Calibri"/>
                <a:cs typeface="Calibri"/>
              </a:rPr>
              <a:t> </a:t>
            </a:r>
            <a:r>
              <a:rPr sz="1800" spc="-10" dirty="0">
                <a:solidFill>
                  <a:srgbClr val="333333"/>
                </a:solidFill>
                <a:latin typeface="Calibri"/>
                <a:cs typeface="Calibri"/>
              </a:rPr>
              <a:t>ar</a:t>
            </a:r>
            <a:r>
              <a:rPr sz="1800" spc="-40" dirty="0">
                <a:solidFill>
                  <a:srgbClr val="333333"/>
                </a:solidFill>
                <a:latin typeface="Calibri"/>
                <a:cs typeface="Calibri"/>
              </a:rPr>
              <a:t>r</a:t>
            </a:r>
            <a:r>
              <a:rPr sz="1800" spc="-15" dirty="0">
                <a:solidFill>
                  <a:srgbClr val="333333"/>
                </a:solidFill>
                <a:latin typeface="Calibri"/>
                <a:cs typeface="Calibri"/>
              </a:rPr>
              <a:t>o</a:t>
            </a:r>
            <a:r>
              <a:rPr sz="1800" spc="-30" dirty="0">
                <a:solidFill>
                  <a:srgbClr val="333333"/>
                </a:solidFill>
                <a:latin typeface="Calibri"/>
                <a:cs typeface="Calibri"/>
              </a:rPr>
              <a:t>w</a:t>
            </a:r>
            <a:r>
              <a:rPr sz="1800" dirty="0">
                <a:solidFill>
                  <a:srgbClr val="333333"/>
                </a:solidFill>
                <a:latin typeface="Calibri"/>
                <a:cs typeface="Calibri"/>
              </a:rPr>
              <a:t>s </a:t>
            </a:r>
            <a:r>
              <a:rPr sz="1800" spc="-5" dirty="0">
                <a:solidFill>
                  <a:srgbClr val="333333"/>
                </a:solidFill>
                <a:latin typeface="Calibri"/>
                <a:cs typeface="Calibri"/>
              </a:rPr>
              <a:t>in</a:t>
            </a:r>
            <a:r>
              <a:rPr sz="1800" dirty="0">
                <a:solidFill>
                  <a:srgbClr val="333333"/>
                </a:solidFill>
                <a:latin typeface="Calibri"/>
                <a:cs typeface="Calibri"/>
              </a:rPr>
              <a:t>d</a:t>
            </a:r>
            <a:r>
              <a:rPr sz="1800" spc="-5" dirty="0">
                <a:solidFill>
                  <a:srgbClr val="333333"/>
                </a:solidFill>
                <a:latin typeface="Calibri"/>
                <a:cs typeface="Calibri"/>
              </a:rPr>
              <a:t>i</a:t>
            </a:r>
            <a:r>
              <a:rPr sz="1800" spc="-30" dirty="0">
                <a:solidFill>
                  <a:srgbClr val="333333"/>
                </a:solidFill>
                <a:latin typeface="Calibri"/>
                <a:cs typeface="Calibri"/>
              </a:rPr>
              <a:t>c</a:t>
            </a:r>
            <a:r>
              <a:rPr sz="1800" spc="-15" dirty="0">
                <a:solidFill>
                  <a:srgbClr val="333333"/>
                </a:solidFill>
                <a:latin typeface="Calibri"/>
                <a:cs typeface="Calibri"/>
              </a:rPr>
              <a:t>a</a:t>
            </a:r>
            <a:r>
              <a:rPr sz="1800" spc="-40" dirty="0">
                <a:solidFill>
                  <a:srgbClr val="333333"/>
                </a:solidFill>
                <a:latin typeface="Calibri"/>
                <a:cs typeface="Calibri"/>
              </a:rPr>
              <a:t>t</a:t>
            </a:r>
            <a:r>
              <a:rPr sz="1800" spc="-10" dirty="0">
                <a:solidFill>
                  <a:srgbClr val="333333"/>
                </a:solidFill>
                <a:latin typeface="Calibri"/>
                <a:cs typeface="Calibri"/>
              </a:rPr>
              <a:t>e</a:t>
            </a:r>
            <a:r>
              <a:rPr sz="1800" spc="25" dirty="0">
                <a:solidFill>
                  <a:srgbClr val="333333"/>
                </a:solidFill>
                <a:latin typeface="Calibri"/>
                <a:cs typeface="Calibri"/>
              </a:rPr>
              <a:t> </a:t>
            </a:r>
            <a:r>
              <a:rPr sz="1800" spc="-10" dirty="0">
                <a:solidFill>
                  <a:srgbClr val="333333"/>
                </a:solidFill>
                <a:latin typeface="Calibri"/>
                <a:cs typeface="Calibri"/>
              </a:rPr>
              <a:t>the</a:t>
            </a:r>
            <a:r>
              <a:rPr sz="1800" spc="-5" dirty="0">
                <a:solidFill>
                  <a:srgbClr val="333333"/>
                </a:solidFill>
                <a:latin typeface="Calibri"/>
                <a:cs typeface="Calibri"/>
              </a:rPr>
              <a:t> </a:t>
            </a:r>
            <a:r>
              <a:rPr sz="1800" dirty="0">
                <a:solidFill>
                  <a:srgbClr val="333333"/>
                </a:solidFill>
                <a:latin typeface="Calibri"/>
                <a:cs typeface="Calibri"/>
              </a:rPr>
              <a:t>Ca</a:t>
            </a:r>
            <a:r>
              <a:rPr sz="1800" spc="10" dirty="0">
                <a:solidFill>
                  <a:srgbClr val="333333"/>
                </a:solidFill>
                <a:latin typeface="Calibri"/>
                <a:cs typeface="Calibri"/>
              </a:rPr>
              <a:t> </a:t>
            </a:r>
            <a:r>
              <a:rPr sz="1800" spc="-10" dirty="0">
                <a:solidFill>
                  <a:srgbClr val="333333"/>
                </a:solidFill>
                <a:latin typeface="Calibri"/>
                <a:cs typeface="Calibri"/>
              </a:rPr>
              <a:t>g</a:t>
            </a:r>
            <a:r>
              <a:rPr sz="1800" spc="-50" dirty="0">
                <a:solidFill>
                  <a:srgbClr val="333333"/>
                </a:solidFill>
                <a:latin typeface="Calibri"/>
                <a:cs typeface="Calibri"/>
              </a:rPr>
              <a:t>r</a:t>
            </a:r>
            <a:r>
              <a:rPr sz="1800" dirty="0">
                <a:solidFill>
                  <a:srgbClr val="333333"/>
                </a:solidFill>
                <a:latin typeface="Calibri"/>
                <a:cs typeface="Calibri"/>
              </a:rPr>
              <a:t>ains </a:t>
            </a:r>
            <a:r>
              <a:rPr sz="1800" spc="-40" dirty="0">
                <a:solidFill>
                  <a:srgbClr val="333333"/>
                </a:solidFill>
                <a:latin typeface="Calibri"/>
                <a:cs typeface="Calibri"/>
              </a:rPr>
              <a:t>w</a:t>
            </a:r>
            <a:r>
              <a:rPr sz="1800" dirty="0">
                <a:solidFill>
                  <a:srgbClr val="333333"/>
                </a:solidFill>
                <a:latin typeface="Calibri"/>
                <a:cs typeface="Calibri"/>
              </a:rPr>
              <a:t>as</a:t>
            </a:r>
            <a:r>
              <a:rPr sz="1800" spc="-15" dirty="0">
                <a:solidFill>
                  <a:srgbClr val="333333"/>
                </a:solidFill>
                <a:latin typeface="Calibri"/>
                <a:cs typeface="Calibri"/>
              </a:rPr>
              <a:t>h</a:t>
            </a:r>
            <a:r>
              <a:rPr sz="1800" spc="-5" dirty="0">
                <a:solidFill>
                  <a:srgbClr val="333333"/>
                </a:solidFill>
                <a:latin typeface="Calibri"/>
                <a:cs typeface="Calibri"/>
              </a:rPr>
              <a:t>e</a:t>
            </a:r>
            <a:r>
              <a:rPr sz="1800" dirty="0">
                <a:solidFill>
                  <a:srgbClr val="333333"/>
                </a:solidFill>
                <a:latin typeface="Calibri"/>
                <a:cs typeface="Calibri"/>
              </a:rPr>
              <a:t>d</a:t>
            </a:r>
            <a:r>
              <a:rPr sz="1800" spc="-5" dirty="0">
                <a:solidFill>
                  <a:srgbClr val="333333"/>
                </a:solidFill>
                <a:latin typeface="Calibri"/>
                <a:cs typeface="Calibri"/>
              </a:rPr>
              <a:t> b</a:t>
            </a:r>
            <a:r>
              <a:rPr sz="1800" dirty="0">
                <a:solidFill>
                  <a:srgbClr val="333333"/>
                </a:solidFill>
                <a:latin typeface="Calibri"/>
                <a:cs typeface="Calibri"/>
              </a:rPr>
              <a:t>y</a:t>
            </a:r>
            <a:r>
              <a:rPr sz="1800" spc="5" dirty="0">
                <a:solidFill>
                  <a:srgbClr val="333333"/>
                </a:solidFill>
                <a:latin typeface="Calibri"/>
                <a:cs typeface="Calibri"/>
              </a:rPr>
              <a:t> </a:t>
            </a:r>
            <a:r>
              <a:rPr sz="1800" spc="-30" dirty="0">
                <a:solidFill>
                  <a:srgbClr val="333333"/>
                </a:solidFill>
                <a:latin typeface="Calibri"/>
                <a:cs typeface="Calibri"/>
              </a:rPr>
              <a:t>E</a:t>
            </a:r>
            <a:r>
              <a:rPr sz="1800" spc="-25" dirty="0">
                <a:solidFill>
                  <a:srgbClr val="333333"/>
                </a:solidFill>
                <a:latin typeface="Calibri"/>
                <a:cs typeface="Calibri"/>
              </a:rPr>
              <a:t>G</a:t>
            </a:r>
            <a:r>
              <a:rPr sz="1800" spc="-145" dirty="0">
                <a:solidFill>
                  <a:srgbClr val="333333"/>
                </a:solidFill>
                <a:latin typeface="Calibri"/>
                <a:cs typeface="Calibri"/>
              </a:rPr>
              <a:t>T</a:t>
            </a:r>
            <a:r>
              <a:rPr sz="1800" spc="-5" dirty="0">
                <a:solidFill>
                  <a:srgbClr val="333333"/>
                </a:solidFill>
                <a:latin typeface="Calibri"/>
                <a:cs typeface="Calibri"/>
              </a:rPr>
              <a:t>A</a:t>
            </a:r>
            <a:r>
              <a:rPr sz="1800" dirty="0">
                <a:solidFill>
                  <a:srgbClr val="333333"/>
                </a:solidFill>
                <a:latin typeface="Calibri"/>
                <a:cs typeface="Calibri"/>
              </a:rPr>
              <a:t>.</a:t>
            </a:r>
            <a:r>
              <a:rPr sz="1800" spc="5" dirty="0">
                <a:solidFill>
                  <a:srgbClr val="333333"/>
                </a:solidFill>
                <a:latin typeface="Calibri"/>
                <a:cs typeface="Calibri"/>
              </a:rPr>
              <a:t> </a:t>
            </a:r>
            <a:r>
              <a:rPr sz="1800" spc="-15" dirty="0">
                <a:solidFill>
                  <a:srgbClr val="333333"/>
                </a:solidFill>
                <a:latin typeface="Calibri"/>
                <a:cs typeface="Calibri"/>
              </a:rPr>
              <a:t>c</a:t>
            </a:r>
            <a:r>
              <a:rPr sz="1800" spc="-175" dirty="0">
                <a:solidFill>
                  <a:srgbClr val="333333"/>
                </a:solidFill>
                <a:latin typeface="Calibri"/>
                <a:cs typeface="Calibri"/>
              </a:rPr>
              <a:t>w</a:t>
            </a:r>
            <a:r>
              <a:rPr sz="1800" spc="-5" dirty="0">
                <a:solidFill>
                  <a:srgbClr val="333333"/>
                </a:solidFill>
                <a:latin typeface="Calibri"/>
                <a:cs typeface="Calibri"/>
              </a:rPr>
              <a:t>, </a:t>
            </a:r>
            <a:r>
              <a:rPr sz="1800" spc="-10" dirty="0">
                <a:solidFill>
                  <a:srgbClr val="333333"/>
                </a:solidFill>
                <a:latin typeface="Calibri"/>
                <a:cs typeface="Calibri"/>
              </a:rPr>
              <a:t>c</a:t>
            </a:r>
            <a:r>
              <a:rPr sz="1800" dirty="0">
                <a:solidFill>
                  <a:srgbClr val="333333"/>
                </a:solidFill>
                <a:latin typeface="Calibri"/>
                <a:cs typeface="Calibri"/>
              </a:rPr>
              <a:t>ell</a:t>
            </a:r>
            <a:r>
              <a:rPr sz="1800" spc="10" dirty="0">
                <a:solidFill>
                  <a:srgbClr val="333333"/>
                </a:solidFill>
                <a:latin typeface="Calibri"/>
                <a:cs typeface="Calibri"/>
              </a:rPr>
              <a:t> </a:t>
            </a:r>
            <a:r>
              <a:rPr sz="1800" spc="-30" dirty="0">
                <a:solidFill>
                  <a:srgbClr val="333333"/>
                </a:solidFill>
                <a:latin typeface="Calibri"/>
                <a:cs typeface="Calibri"/>
              </a:rPr>
              <a:t>w</a:t>
            </a:r>
            <a:r>
              <a:rPr sz="1800" dirty="0">
                <a:solidFill>
                  <a:srgbClr val="333333"/>
                </a:solidFill>
                <a:latin typeface="Calibri"/>
                <a:cs typeface="Calibri"/>
              </a:rPr>
              <a:t>a</a:t>
            </a:r>
            <a:r>
              <a:rPr sz="1800" spc="-5" dirty="0">
                <a:solidFill>
                  <a:srgbClr val="333333"/>
                </a:solidFill>
                <a:latin typeface="Calibri"/>
                <a:cs typeface="Calibri"/>
              </a:rPr>
              <a:t>l</a:t>
            </a:r>
            <a:r>
              <a:rPr sz="1800" spc="-10" dirty="0">
                <a:solidFill>
                  <a:srgbClr val="333333"/>
                </a:solidFill>
                <a:latin typeface="Calibri"/>
                <a:cs typeface="Calibri"/>
              </a:rPr>
              <a:t>l</a:t>
            </a:r>
            <a:r>
              <a:rPr sz="1800" spc="-5" dirty="0">
                <a:solidFill>
                  <a:srgbClr val="333333"/>
                </a:solidFill>
                <a:latin typeface="Calibri"/>
                <a:cs typeface="Calibri"/>
              </a:rPr>
              <a:t>;</a:t>
            </a:r>
            <a:r>
              <a:rPr sz="1800" spc="20" dirty="0">
                <a:solidFill>
                  <a:srgbClr val="333333"/>
                </a:solidFill>
                <a:latin typeface="Calibri"/>
                <a:cs typeface="Calibri"/>
              </a:rPr>
              <a:t> </a:t>
            </a:r>
            <a:r>
              <a:rPr sz="1800" spc="-150" dirty="0">
                <a:solidFill>
                  <a:srgbClr val="333333"/>
                </a:solidFill>
                <a:latin typeface="Calibri"/>
                <a:cs typeface="Calibri"/>
              </a:rPr>
              <a:t>V</a:t>
            </a:r>
            <a:r>
              <a:rPr sz="1800" spc="-5" dirty="0">
                <a:solidFill>
                  <a:srgbClr val="333333"/>
                </a:solidFill>
                <a:latin typeface="Calibri"/>
                <a:cs typeface="Calibri"/>
              </a:rPr>
              <a:t>,</a:t>
            </a:r>
            <a:r>
              <a:rPr sz="1800" spc="5" dirty="0">
                <a:solidFill>
                  <a:srgbClr val="333333"/>
                </a:solidFill>
                <a:latin typeface="Calibri"/>
                <a:cs typeface="Calibri"/>
              </a:rPr>
              <a:t> </a:t>
            </a:r>
            <a:r>
              <a:rPr sz="1800" spc="-25" dirty="0">
                <a:solidFill>
                  <a:srgbClr val="333333"/>
                </a:solidFill>
                <a:latin typeface="Calibri"/>
                <a:cs typeface="Calibri"/>
              </a:rPr>
              <a:t>v</a:t>
            </a:r>
            <a:r>
              <a:rPr sz="1800" dirty="0">
                <a:solidFill>
                  <a:srgbClr val="333333"/>
                </a:solidFill>
                <a:latin typeface="Calibri"/>
                <a:cs typeface="Calibri"/>
              </a:rPr>
              <a:t>a</a:t>
            </a:r>
            <a:r>
              <a:rPr sz="1800" spc="-10" dirty="0">
                <a:solidFill>
                  <a:srgbClr val="333333"/>
                </a:solidFill>
                <a:latin typeface="Calibri"/>
                <a:cs typeface="Calibri"/>
              </a:rPr>
              <a:t>c</a:t>
            </a:r>
            <a:r>
              <a:rPr sz="1800" spc="-5" dirty="0">
                <a:solidFill>
                  <a:srgbClr val="333333"/>
                </a:solidFill>
                <a:latin typeface="Calibri"/>
                <a:cs typeface="Calibri"/>
              </a:rPr>
              <a:t>uo</a:t>
            </a:r>
            <a:r>
              <a:rPr sz="1800" spc="-10" dirty="0">
                <a:solidFill>
                  <a:srgbClr val="333333"/>
                </a:solidFill>
                <a:latin typeface="Calibri"/>
                <a:cs typeface="Calibri"/>
              </a:rPr>
              <a:t>l</a:t>
            </a:r>
            <a:r>
              <a:rPr sz="1800" dirty="0">
                <a:solidFill>
                  <a:srgbClr val="333333"/>
                </a:solidFill>
                <a:latin typeface="Calibri"/>
                <a:cs typeface="Calibri"/>
              </a:rPr>
              <a:t>e;</a:t>
            </a:r>
            <a:r>
              <a:rPr sz="1800" spc="20" dirty="0">
                <a:solidFill>
                  <a:srgbClr val="333333"/>
                </a:solidFill>
                <a:latin typeface="Calibri"/>
                <a:cs typeface="Calibri"/>
              </a:rPr>
              <a:t> </a:t>
            </a:r>
            <a:r>
              <a:rPr sz="1800" dirty="0">
                <a:solidFill>
                  <a:srgbClr val="333333"/>
                </a:solidFill>
                <a:latin typeface="Calibri"/>
                <a:cs typeface="Calibri"/>
              </a:rPr>
              <a:t>IS, </a:t>
            </a:r>
            <a:r>
              <a:rPr sz="1800" spc="-10" dirty="0">
                <a:solidFill>
                  <a:srgbClr val="333333"/>
                </a:solidFill>
                <a:latin typeface="Calibri"/>
                <a:cs typeface="Calibri"/>
              </a:rPr>
              <a:t>i</a:t>
            </a:r>
            <a:r>
              <a:rPr sz="1800" spc="-15" dirty="0">
                <a:solidFill>
                  <a:srgbClr val="333333"/>
                </a:solidFill>
                <a:latin typeface="Calibri"/>
                <a:cs typeface="Calibri"/>
              </a:rPr>
              <a:t>n</a:t>
            </a:r>
            <a:r>
              <a:rPr sz="1800" spc="-30" dirty="0">
                <a:solidFill>
                  <a:srgbClr val="333333"/>
                </a:solidFill>
                <a:latin typeface="Calibri"/>
                <a:cs typeface="Calibri"/>
              </a:rPr>
              <a:t>t</a:t>
            </a:r>
            <a:r>
              <a:rPr sz="1800" dirty="0">
                <a:solidFill>
                  <a:srgbClr val="333333"/>
                </a:solidFill>
                <a:latin typeface="Calibri"/>
                <a:cs typeface="Calibri"/>
              </a:rPr>
              <a:t>e</a:t>
            </a:r>
            <a:r>
              <a:rPr sz="1800" spc="-30" dirty="0">
                <a:solidFill>
                  <a:srgbClr val="333333"/>
                </a:solidFill>
                <a:latin typeface="Calibri"/>
                <a:cs typeface="Calibri"/>
              </a:rPr>
              <a:t>r</a:t>
            </a:r>
            <a:r>
              <a:rPr sz="1800" spc="-10" dirty="0">
                <a:solidFill>
                  <a:srgbClr val="333333"/>
                </a:solidFill>
                <a:latin typeface="Calibri"/>
                <a:cs typeface="Calibri"/>
              </a:rPr>
              <a:t>c</a:t>
            </a:r>
            <a:r>
              <a:rPr sz="1800" dirty="0">
                <a:solidFill>
                  <a:srgbClr val="333333"/>
                </a:solidFill>
                <a:latin typeface="Calibri"/>
                <a:cs typeface="Calibri"/>
              </a:rPr>
              <a:t>el</a:t>
            </a:r>
            <a:r>
              <a:rPr sz="1800" spc="-10" dirty="0">
                <a:solidFill>
                  <a:srgbClr val="333333"/>
                </a:solidFill>
                <a:latin typeface="Calibri"/>
                <a:cs typeface="Calibri"/>
              </a:rPr>
              <a:t>l</a:t>
            </a:r>
            <a:r>
              <a:rPr sz="1800" spc="-5" dirty="0">
                <a:solidFill>
                  <a:srgbClr val="333333"/>
                </a:solidFill>
                <a:latin typeface="Calibri"/>
                <a:cs typeface="Calibri"/>
              </a:rPr>
              <a:t>ula</a:t>
            </a:r>
            <a:r>
              <a:rPr sz="1800" dirty="0">
                <a:solidFill>
                  <a:srgbClr val="333333"/>
                </a:solidFill>
                <a:latin typeface="Calibri"/>
                <a:cs typeface="Calibri"/>
              </a:rPr>
              <a:t>r</a:t>
            </a:r>
            <a:r>
              <a:rPr sz="1800" spc="15" dirty="0">
                <a:solidFill>
                  <a:srgbClr val="333333"/>
                </a:solidFill>
                <a:latin typeface="Calibri"/>
                <a:cs typeface="Calibri"/>
              </a:rPr>
              <a:t> </a:t>
            </a:r>
            <a:r>
              <a:rPr sz="1800" spc="-5" dirty="0">
                <a:solidFill>
                  <a:srgbClr val="333333"/>
                </a:solidFill>
                <a:latin typeface="Calibri"/>
                <a:cs typeface="Calibri"/>
              </a:rPr>
              <a:t>sp</a:t>
            </a:r>
            <a:r>
              <a:rPr sz="1800" dirty="0">
                <a:solidFill>
                  <a:srgbClr val="333333"/>
                </a:solidFill>
                <a:latin typeface="Calibri"/>
                <a:cs typeface="Calibri"/>
              </a:rPr>
              <a:t>a</a:t>
            </a:r>
            <a:r>
              <a:rPr sz="1800" spc="-10" dirty="0">
                <a:solidFill>
                  <a:srgbClr val="333333"/>
                </a:solidFill>
                <a:latin typeface="Calibri"/>
                <a:cs typeface="Calibri"/>
              </a:rPr>
              <a:t>c</a:t>
            </a:r>
            <a:r>
              <a:rPr sz="1800" dirty="0">
                <a:solidFill>
                  <a:srgbClr val="333333"/>
                </a:solidFill>
                <a:latin typeface="Calibri"/>
                <a:cs typeface="Calibri"/>
              </a:rPr>
              <a:t>e; </a:t>
            </a:r>
            <a:r>
              <a:rPr sz="1800" spc="-20" dirty="0">
                <a:solidFill>
                  <a:srgbClr val="333333"/>
                </a:solidFill>
                <a:latin typeface="Calibri"/>
                <a:cs typeface="Calibri"/>
              </a:rPr>
              <a:t>P</a:t>
            </a:r>
            <a:r>
              <a:rPr sz="1800" spc="-55" dirty="0">
                <a:solidFill>
                  <a:srgbClr val="333333"/>
                </a:solidFill>
                <a:latin typeface="Calibri"/>
                <a:cs typeface="Calibri"/>
              </a:rPr>
              <a:t>D</a:t>
            </a:r>
            <a:r>
              <a:rPr sz="1800" spc="-5" dirty="0">
                <a:solidFill>
                  <a:srgbClr val="333333"/>
                </a:solidFill>
                <a:latin typeface="Calibri"/>
                <a:cs typeface="Calibri"/>
              </a:rPr>
              <a:t>,</a:t>
            </a:r>
            <a:r>
              <a:rPr sz="1800" spc="15" dirty="0">
                <a:solidFill>
                  <a:srgbClr val="333333"/>
                </a:solidFill>
                <a:latin typeface="Calibri"/>
                <a:cs typeface="Calibri"/>
              </a:rPr>
              <a:t> </a:t>
            </a:r>
            <a:r>
              <a:rPr sz="1800" spc="-5" dirty="0">
                <a:solidFill>
                  <a:srgbClr val="333333"/>
                </a:solidFill>
                <a:latin typeface="Calibri"/>
                <a:cs typeface="Calibri"/>
              </a:rPr>
              <a:t>plasmo</a:t>
            </a:r>
            <a:r>
              <a:rPr sz="1800" spc="5" dirty="0">
                <a:solidFill>
                  <a:srgbClr val="333333"/>
                </a:solidFill>
                <a:latin typeface="Calibri"/>
                <a:cs typeface="Calibri"/>
              </a:rPr>
              <a:t>d</a:t>
            </a:r>
            <a:r>
              <a:rPr sz="1800" spc="-10" dirty="0">
                <a:solidFill>
                  <a:srgbClr val="333333"/>
                </a:solidFill>
                <a:latin typeface="Calibri"/>
                <a:cs typeface="Calibri"/>
              </a:rPr>
              <a:t>e</a:t>
            </a:r>
            <a:r>
              <a:rPr sz="1800" spc="-5" dirty="0">
                <a:solidFill>
                  <a:srgbClr val="333333"/>
                </a:solidFill>
                <a:latin typeface="Calibri"/>
                <a:cs typeface="Calibri"/>
              </a:rPr>
              <a:t>s</a:t>
            </a:r>
            <a:r>
              <a:rPr sz="1800" spc="-15" dirty="0">
                <a:solidFill>
                  <a:srgbClr val="333333"/>
                </a:solidFill>
                <a:latin typeface="Calibri"/>
                <a:cs typeface="Calibri"/>
              </a:rPr>
              <a:t>m</a:t>
            </a:r>
            <a:r>
              <a:rPr sz="1800" spc="-20" dirty="0">
                <a:solidFill>
                  <a:srgbClr val="333333"/>
                </a:solidFill>
                <a:latin typeface="Calibri"/>
                <a:cs typeface="Calibri"/>
              </a:rPr>
              <a:t>a</a:t>
            </a:r>
            <a:r>
              <a:rPr sz="1800" spc="-40" dirty="0">
                <a:solidFill>
                  <a:srgbClr val="333333"/>
                </a:solidFill>
                <a:latin typeface="Calibri"/>
                <a:cs typeface="Calibri"/>
              </a:rPr>
              <a:t>t</a:t>
            </a:r>
            <a:r>
              <a:rPr sz="1800" spc="-10" dirty="0">
                <a:solidFill>
                  <a:srgbClr val="333333"/>
                </a:solidFill>
                <a:latin typeface="Calibri"/>
                <a:cs typeface="Calibri"/>
              </a:rPr>
              <a:t>a; ml,</a:t>
            </a:r>
            <a:r>
              <a:rPr sz="1800" dirty="0">
                <a:solidFill>
                  <a:srgbClr val="333333"/>
                </a:solidFill>
                <a:latin typeface="Calibri"/>
                <a:cs typeface="Calibri"/>
              </a:rPr>
              <a:t> middle</a:t>
            </a:r>
            <a:r>
              <a:rPr sz="1800" spc="5" dirty="0">
                <a:solidFill>
                  <a:srgbClr val="333333"/>
                </a:solidFill>
                <a:latin typeface="Calibri"/>
                <a:cs typeface="Calibri"/>
              </a:rPr>
              <a:t> </a:t>
            </a:r>
            <a:r>
              <a:rPr sz="1800" spc="-5" dirty="0">
                <a:solidFill>
                  <a:srgbClr val="333333"/>
                </a:solidFill>
                <a:latin typeface="Calibri"/>
                <a:cs typeface="Calibri"/>
              </a:rPr>
              <a:t>l</a:t>
            </a:r>
            <a:r>
              <a:rPr sz="1800" spc="-15" dirty="0">
                <a:solidFill>
                  <a:srgbClr val="333333"/>
                </a:solidFill>
                <a:latin typeface="Calibri"/>
                <a:cs typeface="Calibri"/>
              </a:rPr>
              <a:t>am</a:t>
            </a:r>
            <a:r>
              <a:rPr sz="1800" spc="-5" dirty="0">
                <a:solidFill>
                  <a:srgbClr val="333333"/>
                </a:solidFill>
                <a:latin typeface="Calibri"/>
                <a:cs typeface="Calibri"/>
              </a:rPr>
              <a:t>ell</a:t>
            </a:r>
            <a:r>
              <a:rPr sz="1800" dirty="0">
                <a:solidFill>
                  <a:srgbClr val="333333"/>
                </a:solidFill>
                <a:latin typeface="Calibri"/>
                <a:cs typeface="Calibri"/>
              </a:rPr>
              <a:t>a.</a:t>
            </a:r>
            <a:endParaRPr sz="1800" dirty="0">
              <a:latin typeface="Calibri"/>
              <a:cs typeface="Calibri"/>
            </a:endParaRPr>
          </a:p>
        </p:txBody>
      </p:sp>
      <p:sp>
        <p:nvSpPr>
          <p:cNvPr id="9" name="object 9"/>
          <p:cNvSpPr txBox="1">
            <a:spLocks noGrp="1"/>
          </p:cNvSpPr>
          <p:nvPr>
            <p:ph type="ftr" sz="quarter" idx="5"/>
          </p:nvPr>
        </p:nvSpPr>
        <p:spPr>
          <a:prstGeom prst="rect">
            <a:avLst/>
          </a:prstGeom>
        </p:spPr>
        <p:txBody>
          <a:bodyPr vert="horz" wrap="square" lIns="0" tIns="0" rIns="0" bIns="0" rtlCol="0">
            <a:spAutoFit/>
          </a:bodyPr>
          <a:lstStyle/>
          <a:p>
            <a:pPr marL="12700" marR="5080">
              <a:lnSpc>
                <a:spcPct val="100000"/>
              </a:lnSpc>
            </a:pPr>
            <a:r>
              <a:rPr spc="-10" dirty="0">
                <a:solidFill>
                  <a:srgbClr val="003366"/>
                </a:solidFill>
              </a:rPr>
              <a:t>A</a:t>
            </a:r>
            <a:r>
              <a:rPr spc="-15" dirty="0">
                <a:solidFill>
                  <a:srgbClr val="003366"/>
                </a:solidFill>
              </a:rPr>
              <a:t>ss</a:t>
            </a:r>
            <a:r>
              <a:rPr spc="-5" dirty="0">
                <a:solidFill>
                  <a:srgbClr val="003366"/>
                </a:solidFill>
              </a:rPr>
              <a:t>oc</a:t>
            </a:r>
            <a:r>
              <a:rPr spc="-15" dirty="0">
                <a:solidFill>
                  <a:srgbClr val="003366"/>
                </a:solidFill>
              </a:rPr>
              <a:t>ia</a:t>
            </a:r>
            <a:r>
              <a:rPr spc="-5" dirty="0">
                <a:solidFill>
                  <a:srgbClr val="003366"/>
                </a:solidFill>
              </a:rPr>
              <a:t>t</a:t>
            </a:r>
            <a:r>
              <a:rPr spc="-10" dirty="0">
                <a:solidFill>
                  <a:srgbClr val="003366"/>
                </a:solidFill>
              </a:rPr>
              <a:t>io</a:t>
            </a:r>
            <a:r>
              <a:rPr dirty="0">
                <a:solidFill>
                  <a:srgbClr val="003366"/>
                </a:solidFill>
              </a:rPr>
              <a:t>n</a:t>
            </a:r>
            <a:r>
              <a:rPr spc="25" dirty="0">
                <a:solidFill>
                  <a:srgbClr val="003366"/>
                </a:solidFill>
              </a:rPr>
              <a:t> </a:t>
            </a:r>
            <a:r>
              <a:rPr dirty="0">
                <a:solidFill>
                  <a:srgbClr val="003366"/>
                </a:solidFill>
              </a:rPr>
              <a:t>P</a:t>
            </a:r>
            <a:r>
              <a:rPr spc="-5" dirty="0">
                <a:solidFill>
                  <a:srgbClr val="003366"/>
                </a:solidFill>
              </a:rPr>
              <a:t>ro</a:t>
            </a:r>
            <a:r>
              <a:rPr spc="-15" dirty="0">
                <a:solidFill>
                  <a:srgbClr val="003366"/>
                </a:solidFill>
              </a:rPr>
              <a:t>s</a:t>
            </a:r>
            <a:r>
              <a:rPr spc="-10" dirty="0">
                <a:solidFill>
                  <a:srgbClr val="003366"/>
                </a:solidFill>
              </a:rPr>
              <a:t>pe</a:t>
            </a:r>
            <a:r>
              <a:rPr spc="-5" dirty="0">
                <a:solidFill>
                  <a:srgbClr val="003366"/>
                </a:solidFill>
              </a:rPr>
              <a:t>r</a:t>
            </a:r>
            <a:r>
              <a:rPr spc="-15" dirty="0">
                <a:solidFill>
                  <a:srgbClr val="003366"/>
                </a:solidFill>
              </a:rPr>
              <a:t>i</a:t>
            </a:r>
            <a:r>
              <a:rPr spc="-5" dirty="0">
                <a:solidFill>
                  <a:srgbClr val="003366"/>
                </a:solidFill>
              </a:rPr>
              <a:t>ty</a:t>
            </a:r>
            <a:r>
              <a:rPr spc="20" dirty="0">
                <a:solidFill>
                  <a:srgbClr val="003366"/>
                </a:solidFill>
              </a:rPr>
              <a:t> </a:t>
            </a:r>
            <a:r>
              <a:rPr spc="-20" dirty="0">
                <a:solidFill>
                  <a:srgbClr val="003366"/>
                </a:solidFill>
              </a:rPr>
              <a:t>a</a:t>
            </a:r>
            <a:r>
              <a:rPr dirty="0">
                <a:solidFill>
                  <a:srgbClr val="003366"/>
                </a:solidFill>
              </a:rPr>
              <a:t>nd</a:t>
            </a:r>
            <a:r>
              <a:rPr spc="5" dirty="0">
                <a:solidFill>
                  <a:srgbClr val="003366"/>
                </a:solidFill>
              </a:rPr>
              <a:t> </a:t>
            </a:r>
            <a:r>
              <a:rPr spc="-5" dirty="0">
                <a:solidFill>
                  <a:srgbClr val="003366"/>
                </a:solidFill>
              </a:rPr>
              <a:t>D</a:t>
            </a:r>
            <a:r>
              <a:rPr spc="-10" dirty="0">
                <a:solidFill>
                  <a:srgbClr val="003366"/>
                </a:solidFill>
              </a:rPr>
              <a:t>e</a:t>
            </a:r>
            <a:r>
              <a:rPr spc="-5" dirty="0">
                <a:solidFill>
                  <a:srgbClr val="003366"/>
                </a:solidFill>
              </a:rPr>
              <a:t>v</a:t>
            </a:r>
            <a:r>
              <a:rPr spc="-10" dirty="0">
                <a:solidFill>
                  <a:srgbClr val="003366"/>
                </a:solidFill>
              </a:rPr>
              <a:t>elopm</a:t>
            </a:r>
            <a:r>
              <a:rPr spc="-15" dirty="0">
                <a:solidFill>
                  <a:srgbClr val="003366"/>
                </a:solidFill>
              </a:rPr>
              <a:t>e</a:t>
            </a:r>
            <a:r>
              <a:rPr dirty="0">
                <a:solidFill>
                  <a:srgbClr val="003366"/>
                </a:solidFill>
              </a:rPr>
              <a:t>nt</a:t>
            </a:r>
            <a:r>
              <a:rPr spc="50" dirty="0">
                <a:solidFill>
                  <a:srgbClr val="003366"/>
                </a:solidFill>
              </a:rPr>
              <a:t> </a:t>
            </a:r>
            <a:r>
              <a:rPr spc="-15" dirty="0">
                <a:solidFill>
                  <a:srgbClr val="003366"/>
                </a:solidFill>
              </a:rPr>
              <a:t>i</a:t>
            </a:r>
            <a:r>
              <a:rPr spc="-5" dirty="0">
                <a:solidFill>
                  <a:srgbClr val="003366"/>
                </a:solidFill>
              </a:rPr>
              <a:t>n</a:t>
            </a:r>
            <a:r>
              <a:rPr dirty="0">
                <a:solidFill>
                  <a:srgbClr val="003366"/>
                </a:solidFill>
              </a:rPr>
              <a:t> </a:t>
            </a:r>
            <a:r>
              <a:rPr spc="-15" dirty="0">
                <a:solidFill>
                  <a:srgbClr val="003366"/>
                </a:solidFill>
              </a:rPr>
              <a:t>B</a:t>
            </a:r>
            <a:r>
              <a:rPr dirty="0">
                <a:solidFill>
                  <a:srgbClr val="003366"/>
                </a:solidFill>
              </a:rPr>
              <a:t>u</a:t>
            </a:r>
            <a:r>
              <a:rPr spc="-5" dirty="0">
                <a:solidFill>
                  <a:srgbClr val="003366"/>
                </a:solidFill>
              </a:rPr>
              <a:t>lg</a:t>
            </a:r>
            <a:r>
              <a:rPr spc="-20" dirty="0">
                <a:solidFill>
                  <a:srgbClr val="003366"/>
                </a:solidFill>
              </a:rPr>
              <a:t>a</a:t>
            </a:r>
            <a:r>
              <a:rPr spc="-5" dirty="0">
                <a:solidFill>
                  <a:srgbClr val="003366"/>
                </a:solidFill>
              </a:rPr>
              <a:t>r</a:t>
            </a:r>
            <a:r>
              <a:rPr spc="-15" dirty="0">
                <a:solidFill>
                  <a:srgbClr val="003366"/>
                </a:solidFill>
              </a:rPr>
              <a:t>i</a:t>
            </a:r>
            <a:r>
              <a:rPr spc="-10" dirty="0">
                <a:solidFill>
                  <a:srgbClr val="003366"/>
                </a:solidFill>
              </a:rPr>
              <a:t>a</a:t>
            </a:r>
            <a:r>
              <a:rPr spc="-5" dirty="0">
                <a:solidFill>
                  <a:srgbClr val="003366"/>
                </a:solidFill>
              </a:rPr>
              <a:t> </a:t>
            </a:r>
            <a:r>
              <a:rPr dirty="0"/>
              <a:t>P</a:t>
            </a:r>
            <a:r>
              <a:rPr spc="-5" dirty="0"/>
              <a:t>roj</a:t>
            </a:r>
            <a:r>
              <a:rPr spc="-15" dirty="0"/>
              <a:t>e</a:t>
            </a:r>
            <a:r>
              <a:rPr spc="-5" dirty="0"/>
              <a:t>c</a:t>
            </a:r>
            <a:r>
              <a:rPr dirty="0"/>
              <a:t>t</a:t>
            </a:r>
            <a:r>
              <a:rPr spc="5" dirty="0"/>
              <a:t>:</a:t>
            </a:r>
            <a:r>
              <a:rPr dirty="0">
                <a:latin typeface="Trebuchet MS"/>
                <a:cs typeface="Trebuchet MS"/>
              </a:rPr>
              <a:t>“SOS</a:t>
            </a:r>
            <a:r>
              <a:rPr spc="-25" dirty="0">
                <a:latin typeface="Trebuchet MS"/>
                <a:cs typeface="Trebuchet MS"/>
              </a:rPr>
              <a:t> </a:t>
            </a:r>
            <a:r>
              <a:rPr spc="-5" dirty="0"/>
              <a:t>for </a:t>
            </a:r>
            <a:r>
              <a:rPr spc="-10" dirty="0"/>
              <a:t>e</a:t>
            </a:r>
            <a:r>
              <a:rPr dirty="0"/>
              <a:t>n</a:t>
            </a:r>
            <a:r>
              <a:rPr spc="-10" dirty="0"/>
              <a:t>d</a:t>
            </a:r>
            <a:r>
              <a:rPr spc="-20" dirty="0"/>
              <a:t>a</a:t>
            </a:r>
            <a:r>
              <a:rPr dirty="0"/>
              <a:t>n</a:t>
            </a:r>
            <a:r>
              <a:rPr spc="-5" dirty="0"/>
              <a:t>g</a:t>
            </a:r>
            <a:r>
              <a:rPr spc="-10" dirty="0"/>
              <a:t>e</a:t>
            </a:r>
            <a:r>
              <a:rPr spc="-5" dirty="0"/>
              <a:t>r</a:t>
            </a:r>
            <a:r>
              <a:rPr spc="-10" dirty="0"/>
              <a:t>e</a:t>
            </a:r>
            <a:r>
              <a:rPr dirty="0"/>
              <a:t>d</a:t>
            </a:r>
            <a:r>
              <a:rPr spc="45" dirty="0"/>
              <a:t> </a:t>
            </a:r>
            <a:r>
              <a:rPr spc="-5" dirty="0"/>
              <a:t>t</a:t>
            </a:r>
            <a:r>
              <a:rPr dirty="0"/>
              <a:t>r</a:t>
            </a:r>
            <a:r>
              <a:rPr spc="-20" dirty="0"/>
              <a:t>a</a:t>
            </a:r>
            <a:r>
              <a:rPr spc="-10" dirty="0"/>
              <a:t>d</a:t>
            </a:r>
            <a:r>
              <a:rPr spc="-15" dirty="0"/>
              <a:t>i</a:t>
            </a:r>
            <a:r>
              <a:rPr spc="-5" dirty="0"/>
              <a:t>t</a:t>
            </a:r>
            <a:r>
              <a:rPr spc="-10" dirty="0"/>
              <a:t>i</a:t>
            </a:r>
            <a:r>
              <a:rPr spc="-5" dirty="0"/>
              <a:t>on</a:t>
            </a:r>
            <a:r>
              <a:rPr spc="-20" dirty="0"/>
              <a:t>a</a:t>
            </a:r>
            <a:r>
              <a:rPr spc="-5" dirty="0"/>
              <a:t>l</a:t>
            </a:r>
            <a:r>
              <a:rPr spc="50" dirty="0"/>
              <a:t> </a:t>
            </a:r>
            <a:r>
              <a:rPr spc="-5" dirty="0"/>
              <a:t>v</a:t>
            </a:r>
            <a:r>
              <a:rPr spc="-15" dirty="0"/>
              <a:t>i</a:t>
            </a:r>
            <a:r>
              <a:rPr spc="-5" dirty="0"/>
              <a:t>ne</a:t>
            </a:r>
            <a:r>
              <a:rPr spc="20" dirty="0"/>
              <a:t> </a:t>
            </a:r>
            <a:r>
              <a:rPr spc="-5" dirty="0">
                <a:latin typeface="Trebuchet MS"/>
                <a:cs typeface="Trebuchet MS"/>
              </a:rPr>
              <a:t>v</a:t>
            </a:r>
            <a:r>
              <a:rPr spc="-10" dirty="0">
                <a:latin typeface="Trebuchet MS"/>
                <a:cs typeface="Trebuchet MS"/>
              </a:rPr>
              <a:t>a</a:t>
            </a:r>
            <a:r>
              <a:rPr dirty="0">
                <a:latin typeface="Trebuchet MS"/>
                <a:cs typeface="Trebuchet MS"/>
              </a:rPr>
              <a:t>r</a:t>
            </a:r>
            <a:r>
              <a:rPr spc="-10" dirty="0">
                <a:latin typeface="Trebuchet MS"/>
                <a:cs typeface="Trebuchet MS"/>
              </a:rPr>
              <a:t>i</a:t>
            </a:r>
            <a:r>
              <a:rPr spc="-5" dirty="0">
                <a:latin typeface="Trebuchet MS"/>
                <a:cs typeface="Trebuchet MS"/>
              </a:rPr>
              <a:t>e</a:t>
            </a:r>
            <a:r>
              <a:rPr dirty="0">
                <a:latin typeface="Trebuchet MS"/>
                <a:cs typeface="Trebuchet MS"/>
              </a:rPr>
              <a:t>t</a:t>
            </a:r>
            <a:r>
              <a:rPr spc="-5" dirty="0">
                <a:latin typeface="Trebuchet MS"/>
                <a:cs typeface="Trebuchet MS"/>
              </a:rPr>
              <a:t>ie</a:t>
            </a:r>
            <a:r>
              <a:rPr spc="-10" dirty="0">
                <a:latin typeface="Trebuchet MS"/>
                <a:cs typeface="Trebuchet MS"/>
              </a:rPr>
              <a:t>s</a:t>
            </a:r>
            <a:r>
              <a:rPr dirty="0">
                <a:latin typeface="Trebuchet MS"/>
                <a:cs typeface="Trebuchet MS"/>
              </a:rPr>
              <a:t>” </a:t>
            </a:r>
            <a:r>
              <a:rPr spc="-5" dirty="0"/>
              <a:t>Ac</a:t>
            </a:r>
            <a:r>
              <a:rPr spc="-15" dirty="0"/>
              <a:t>r</a:t>
            </a:r>
            <a:r>
              <a:rPr spc="-5" dirty="0"/>
              <a:t>on</a:t>
            </a:r>
            <a:r>
              <a:rPr spc="-15" dirty="0"/>
              <a:t>y</a:t>
            </a:r>
            <a:r>
              <a:rPr spc="-5" dirty="0"/>
              <a:t>m</a:t>
            </a:r>
            <a:r>
              <a:rPr dirty="0"/>
              <a:t>:</a:t>
            </a:r>
            <a:r>
              <a:rPr spc="10" dirty="0"/>
              <a:t> </a:t>
            </a:r>
            <a:r>
              <a:rPr dirty="0">
                <a:latin typeface="Trebuchet MS"/>
                <a:cs typeface="Trebuchet MS"/>
              </a:rPr>
              <a:t>“</a:t>
            </a:r>
            <a:r>
              <a:rPr spc="-5" dirty="0"/>
              <a:t>V</a:t>
            </a:r>
            <a:r>
              <a:rPr spc="-15" dirty="0"/>
              <a:t>i</a:t>
            </a:r>
            <a:r>
              <a:rPr spc="-5" dirty="0"/>
              <a:t>n</a:t>
            </a:r>
            <a:r>
              <a:rPr spc="-15" dirty="0"/>
              <a:t>e</a:t>
            </a:r>
            <a:r>
              <a:rPr dirty="0"/>
              <a:t>SO</a:t>
            </a:r>
            <a:r>
              <a:rPr spc="5" dirty="0"/>
              <a:t>S</a:t>
            </a:r>
            <a:r>
              <a:rPr dirty="0">
                <a:latin typeface="Trebuchet MS"/>
                <a:cs typeface="Trebuchet MS"/>
              </a:rPr>
              <a:t>”</a:t>
            </a:r>
          </a:p>
          <a:p>
            <a:pPr marL="12700">
              <a:lnSpc>
                <a:spcPct val="100000"/>
              </a:lnSpc>
            </a:pPr>
            <a:r>
              <a:rPr dirty="0"/>
              <a:t>P</a:t>
            </a:r>
            <a:r>
              <a:rPr spc="-5" dirty="0"/>
              <a:t>roj</a:t>
            </a:r>
            <a:r>
              <a:rPr spc="-15" dirty="0"/>
              <a:t>e</a:t>
            </a:r>
            <a:r>
              <a:rPr spc="-5" dirty="0"/>
              <a:t>ct</a:t>
            </a:r>
            <a:r>
              <a:rPr spc="10" dirty="0"/>
              <a:t> </a:t>
            </a:r>
            <a:r>
              <a:rPr spc="-5" dirty="0"/>
              <a:t>N</a:t>
            </a:r>
            <a:r>
              <a:rPr spc="-20" dirty="0"/>
              <a:t>o</a:t>
            </a:r>
            <a:r>
              <a:rPr dirty="0"/>
              <a:t>.</a:t>
            </a:r>
            <a:r>
              <a:rPr spc="10" dirty="0"/>
              <a:t> </a:t>
            </a:r>
            <a:r>
              <a:rPr spc="-10" dirty="0"/>
              <a:t>1</a:t>
            </a:r>
            <a:r>
              <a:rPr spc="-25" dirty="0"/>
              <a:t>8</a:t>
            </a:r>
            <a:r>
              <a:rPr spc="-10" dirty="0"/>
              <a:t>29</a:t>
            </a:r>
          </a:p>
        </p:txBody>
      </p:sp>
      <p:sp>
        <p:nvSpPr>
          <p:cNvPr id="10" name="object 10"/>
          <p:cNvSpPr txBox="1"/>
          <p:nvPr/>
        </p:nvSpPr>
        <p:spPr>
          <a:xfrm>
            <a:off x="9868661" y="6267323"/>
            <a:ext cx="2245360" cy="551180"/>
          </a:xfrm>
          <a:prstGeom prst="rect">
            <a:avLst/>
          </a:prstGeom>
        </p:spPr>
        <p:txBody>
          <a:bodyPr vert="horz" wrap="square" lIns="0" tIns="0" rIns="0" bIns="0" rtlCol="0">
            <a:spAutoFit/>
          </a:bodyPr>
          <a:lstStyle/>
          <a:p>
            <a:pPr marL="1298575">
              <a:lnSpc>
                <a:spcPct val="100000"/>
              </a:lnSpc>
            </a:pPr>
            <a:r>
              <a:rPr sz="900" i="1" spc="-5" dirty="0">
                <a:solidFill>
                  <a:srgbClr val="003366"/>
                </a:solidFill>
                <a:latin typeface="Trebuchet MS"/>
                <a:cs typeface="Trebuchet MS"/>
              </a:rPr>
              <a:t>270</a:t>
            </a:r>
            <a:r>
              <a:rPr sz="900" i="1" dirty="0">
                <a:solidFill>
                  <a:srgbClr val="003366"/>
                </a:solidFill>
                <a:latin typeface="Trebuchet MS"/>
                <a:cs typeface="Trebuchet MS"/>
              </a:rPr>
              <a:t>0</a:t>
            </a:r>
            <a:r>
              <a:rPr sz="900" i="1" spc="25" dirty="0">
                <a:solidFill>
                  <a:srgbClr val="003366"/>
                </a:solidFill>
                <a:latin typeface="Trebuchet MS"/>
                <a:cs typeface="Trebuchet MS"/>
              </a:rPr>
              <a:t> </a:t>
            </a:r>
            <a:r>
              <a:rPr sz="900" i="1" spc="-15" dirty="0">
                <a:solidFill>
                  <a:srgbClr val="003366"/>
                </a:solidFill>
                <a:latin typeface="Trebuchet MS"/>
                <a:cs typeface="Trebuchet MS"/>
              </a:rPr>
              <a:t>B</a:t>
            </a:r>
            <a:r>
              <a:rPr sz="900" i="1" spc="-5" dirty="0">
                <a:solidFill>
                  <a:srgbClr val="003366"/>
                </a:solidFill>
                <a:latin typeface="Trebuchet MS"/>
                <a:cs typeface="Trebuchet MS"/>
              </a:rPr>
              <a:t>lag</a:t>
            </a:r>
            <a:r>
              <a:rPr sz="900" i="1" spc="-10" dirty="0">
                <a:solidFill>
                  <a:srgbClr val="003366"/>
                </a:solidFill>
                <a:latin typeface="Trebuchet MS"/>
                <a:cs typeface="Trebuchet MS"/>
              </a:rPr>
              <a:t>o</a:t>
            </a:r>
            <a:r>
              <a:rPr sz="900" i="1" spc="-5" dirty="0">
                <a:solidFill>
                  <a:srgbClr val="003366"/>
                </a:solidFill>
                <a:latin typeface="Trebuchet MS"/>
                <a:cs typeface="Trebuchet MS"/>
              </a:rPr>
              <a:t>evg</a:t>
            </a:r>
            <a:r>
              <a:rPr sz="900" i="1" spc="-10" dirty="0">
                <a:solidFill>
                  <a:srgbClr val="003366"/>
                </a:solidFill>
                <a:latin typeface="Trebuchet MS"/>
                <a:cs typeface="Trebuchet MS"/>
              </a:rPr>
              <a:t>r</a:t>
            </a:r>
            <a:r>
              <a:rPr sz="900" i="1" spc="-5" dirty="0">
                <a:solidFill>
                  <a:srgbClr val="003366"/>
                </a:solidFill>
                <a:latin typeface="Trebuchet MS"/>
                <a:cs typeface="Trebuchet MS"/>
              </a:rPr>
              <a:t>a</a:t>
            </a:r>
            <a:r>
              <a:rPr sz="900" i="1" dirty="0">
                <a:solidFill>
                  <a:srgbClr val="003366"/>
                </a:solidFill>
                <a:latin typeface="Trebuchet MS"/>
                <a:cs typeface="Trebuchet MS"/>
              </a:rPr>
              <a:t>d</a:t>
            </a:r>
            <a:endParaRPr sz="900">
              <a:latin typeface="Trebuchet MS"/>
              <a:cs typeface="Trebuchet MS"/>
            </a:endParaRPr>
          </a:p>
          <a:p>
            <a:pPr marL="12700" marR="5080" indent="482600">
              <a:lnSpc>
                <a:spcPct val="100000"/>
              </a:lnSpc>
            </a:pPr>
            <a:r>
              <a:rPr sz="900" i="1" spc="-5" dirty="0">
                <a:solidFill>
                  <a:srgbClr val="003366"/>
                </a:solidFill>
                <a:latin typeface="Trebuchet MS"/>
                <a:cs typeface="Trebuchet MS"/>
              </a:rPr>
              <a:t>“</a:t>
            </a:r>
            <a:r>
              <a:rPr sz="900" i="1" dirty="0">
                <a:solidFill>
                  <a:srgbClr val="003366"/>
                </a:solidFill>
                <a:latin typeface="Trebuchet MS"/>
                <a:cs typeface="Trebuchet MS"/>
              </a:rPr>
              <a:t>St</a:t>
            </a:r>
            <a:r>
              <a:rPr sz="900" i="1" spc="-5" dirty="0">
                <a:solidFill>
                  <a:srgbClr val="003366"/>
                </a:solidFill>
                <a:latin typeface="Trebuchet MS"/>
                <a:cs typeface="Trebuchet MS"/>
              </a:rPr>
              <a:t>e</a:t>
            </a:r>
            <a:r>
              <a:rPr sz="900" i="1" dirty="0">
                <a:solidFill>
                  <a:srgbClr val="003366"/>
                </a:solidFill>
                <a:latin typeface="Trebuchet MS"/>
                <a:cs typeface="Trebuchet MS"/>
              </a:rPr>
              <a:t>f</a:t>
            </a:r>
            <a:r>
              <a:rPr sz="900" i="1" spc="-10" dirty="0">
                <a:solidFill>
                  <a:srgbClr val="003366"/>
                </a:solidFill>
                <a:latin typeface="Trebuchet MS"/>
                <a:cs typeface="Trebuchet MS"/>
              </a:rPr>
              <a:t>a</a:t>
            </a:r>
            <a:r>
              <a:rPr sz="900" i="1" dirty="0">
                <a:solidFill>
                  <a:srgbClr val="003366"/>
                </a:solidFill>
                <a:latin typeface="Trebuchet MS"/>
                <a:cs typeface="Trebuchet MS"/>
              </a:rPr>
              <a:t>n</a:t>
            </a:r>
            <a:r>
              <a:rPr sz="900" i="1" spc="15" dirty="0">
                <a:solidFill>
                  <a:srgbClr val="003366"/>
                </a:solidFill>
                <a:latin typeface="Trebuchet MS"/>
                <a:cs typeface="Trebuchet MS"/>
              </a:rPr>
              <a:t> </a:t>
            </a:r>
            <a:r>
              <a:rPr sz="900" i="1" spc="-5" dirty="0">
                <a:solidFill>
                  <a:srgbClr val="003366"/>
                </a:solidFill>
                <a:latin typeface="Trebuchet MS"/>
                <a:cs typeface="Trebuchet MS"/>
              </a:rPr>
              <a:t>Stam</a:t>
            </a:r>
            <a:r>
              <a:rPr sz="900" i="1" dirty="0">
                <a:solidFill>
                  <a:srgbClr val="003366"/>
                </a:solidFill>
                <a:latin typeface="Trebuchet MS"/>
                <a:cs typeface="Trebuchet MS"/>
              </a:rPr>
              <a:t>b</a:t>
            </a:r>
            <a:r>
              <a:rPr sz="900" i="1" spc="-10" dirty="0">
                <a:solidFill>
                  <a:srgbClr val="003366"/>
                </a:solidFill>
                <a:latin typeface="Trebuchet MS"/>
                <a:cs typeface="Trebuchet MS"/>
              </a:rPr>
              <a:t>olo</a:t>
            </a:r>
            <a:r>
              <a:rPr sz="900" i="1" dirty="0">
                <a:solidFill>
                  <a:srgbClr val="003366"/>
                </a:solidFill>
                <a:latin typeface="Trebuchet MS"/>
                <a:cs typeface="Trebuchet MS"/>
              </a:rPr>
              <a:t>v”</a:t>
            </a:r>
            <a:r>
              <a:rPr sz="900" i="1" spc="10" dirty="0">
                <a:solidFill>
                  <a:srgbClr val="003366"/>
                </a:solidFill>
                <a:latin typeface="Trebuchet MS"/>
                <a:cs typeface="Trebuchet MS"/>
              </a:rPr>
              <a:t> </a:t>
            </a:r>
            <a:r>
              <a:rPr sz="900" i="1" spc="-10" dirty="0">
                <a:solidFill>
                  <a:srgbClr val="003366"/>
                </a:solidFill>
                <a:latin typeface="Trebuchet MS"/>
                <a:cs typeface="Trebuchet MS"/>
              </a:rPr>
              <a:t>s</a:t>
            </a:r>
            <a:r>
              <a:rPr sz="900" i="1" dirty="0">
                <a:solidFill>
                  <a:srgbClr val="003366"/>
                </a:solidFill>
                <a:latin typeface="Trebuchet MS"/>
                <a:cs typeface="Trebuchet MS"/>
              </a:rPr>
              <a:t>t</a:t>
            </a:r>
            <a:r>
              <a:rPr sz="900" i="1" spc="-10" dirty="0">
                <a:solidFill>
                  <a:srgbClr val="003366"/>
                </a:solidFill>
                <a:latin typeface="Trebuchet MS"/>
                <a:cs typeface="Trebuchet MS"/>
              </a:rPr>
              <a:t>r</a:t>
            </a:r>
            <a:r>
              <a:rPr sz="900" i="1" dirty="0">
                <a:solidFill>
                  <a:srgbClr val="003366"/>
                </a:solidFill>
                <a:latin typeface="Trebuchet MS"/>
                <a:cs typeface="Trebuchet MS"/>
              </a:rPr>
              <a:t>.</a:t>
            </a:r>
            <a:r>
              <a:rPr sz="900" i="1" spc="-5" dirty="0">
                <a:solidFill>
                  <a:srgbClr val="003366"/>
                </a:solidFill>
                <a:latin typeface="Trebuchet MS"/>
                <a:cs typeface="Trebuchet MS"/>
              </a:rPr>
              <a:t> </a:t>
            </a:r>
            <a:r>
              <a:rPr sz="900" i="1" dirty="0">
                <a:solidFill>
                  <a:srgbClr val="003366"/>
                </a:solidFill>
                <a:latin typeface="Trebuchet MS"/>
                <a:cs typeface="Trebuchet MS"/>
              </a:rPr>
              <a:t>№</a:t>
            </a:r>
            <a:r>
              <a:rPr sz="900" i="1" spc="-5" dirty="0">
                <a:solidFill>
                  <a:srgbClr val="003366"/>
                </a:solidFill>
                <a:latin typeface="Trebuchet MS"/>
                <a:cs typeface="Trebuchet MS"/>
              </a:rPr>
              <a:t>1</a:t>
            </a:r>
            <a:r>
              <a:rPr sz="900" i="1" dirty="0">
                <a:solidFill>
                  <a:srgbClr val="003366"/>
                </a:solidFill>
                <a:latin typeface="Trebuchet MS"/>
                <a:cs typeface="Trebuchet MS"/>
              </a:rPr>
              <a:t>,</a:t>
            </a:r>
            <a:r>
              <a:rPr sz="900" i="1" spc="-5" dirty="0">
                <a:solidFill>
                  <a:srgbClr val="003366"/>
                </a:solidFill>
                <a:latin typeface="Trebuchet MS"/>
                <a:cs typeface="Trebuchet MS"/>
              </a:rPr>
              <a:t> fl</a:t>
            </a:r>
            <a:r>
              <a:rPr sz="900" i="1" dirty="0">
                <a:solidFill>
                  <a:srgbClr val="003366"/>
                </a:solidFill>
                <a:latin typeface="Trebuchet MS"/>
                <a:cs typeface="Trebuchet MS"/>
              </a:rPr>
              <a:t>.</a:t>
            </a:r>
            <a:r>
              <a:rPr sz="900" i="1" spc="10" dirty="0">
                <a:solidFill>
                  <a:srgbClr val="003366"/>
                </a:solidFill>
                <a:latin typeface="Trebuchet MS"/>
                <a:cs typeface="Trebuchet MS"/>
              </a:rPr>
              <a:t> </a:t>
            </a:r>
            <a:r>
              <a:rPr sz="900" i="1" dirty="0">
                <a:solidFill>
                  <a:srgbClr val="003366"/>
                </a:solidFill>
                <a:latin typeface="Trebuchet MS"/>
                <a:cs typeface="Trebuchet MS"/>
              </a:rPr>
              <a:t>2 </a:t>
            </a:r>
            <a:r>
              <a:rPr sz="900" i="1" dirty="0">
                <a:solidFill>
                  <a:srgbClr val="234060"/>
                </a:solidFill>
                <a:latin typeface="Trebuchet MS"/>
                <a:cs typeface="Trebuchet MS"/>
              </a:rPr>
              <a:t>t</a:t>
            </a:r>
            <a:r>
              <a:rPr sz="900" i="1" spc="-5" dirty="0">
                <a:solidFill>
                  <a:srgbClr val="234060"/>
                </a:solidFill>
                <a:latin typeface="Trebuchet MS"/>
                <a:cs typeface="Trebuchet MS"/>
              </a:rPr>
              <a:t>e</a:t>
            </a:r>
            <a:r>
              <a:rPr sz="900" i="1" dirty="0">
                <a:solidFill>
                  <a:srgbClr val="234060"/>
                </a:solidFill>
                <a:latin typeface="Trebuchet MS"/>
                <a:cs typeface="Trebuchet MS"/>
              </a:rPr>
              <a:t>l.</a:t>
            </a:r>
            <a:r>
              <a:rPr sz="900" i="1" spc="-5" dirty="0">
                <a:solidFill>
                  <a:srgbClr val="234060"/>
                </a:solidFill>
                <a:latin typeface="Trebuchet MS"/>
                <a:cs typeface="Trebuchet MS"/>
              </a:rPr>
              <a:t> +35</a:t>
            </a:r>
            <a:r>
              <a:rPr sz="900" i="1" dirty="0">
                <a:solidFill>
                  <a:srgbClr val="234060"/>
                </a:solidFill>
                <a:latin typeface="Trebuchet MS"/>
                <a:cs typeface="Trebuchet MS"/>
              </a:rPr>
              <a:t>9</a:t>
            </a:r>
            <a:r>
              <a:rPr sz="900" i="1" spc="25" dirty="0">
                <a:solidFill>
                  <a:srgbClr val="234060"/>
                </a:solidFill>
                <a:latin typeface="Trebuchet MS"/>
                <a:cs typeface="Trebuchet MS"/>
              </a:rPr>
              <a:t> </a:t>
            </a:r>
            <a:r>
              <a:rPr sz="900" i="1" spc="-5" dirty="0">
                <a:solidFill>
                  <a:srgbClr val="234060"/>
                </a:solidFill>
                <a:latin typeface="Trebuchet MS"/>
                <a:cs typeface="Trebuchet MS"/>
              </a:rPr>
              <a:t>89</a:t>
            </a:r>
            <a:r>
              <a:rPr sz="900" i="1" dirty="0">
                <a:solidFill>
                  <a:srgbClr val="234060"/>
                </a:solidFill>
                <a:latin typeface="Trebuchet MS"/>
                <a:cs typeface="Trebuchet MS"/>
              </a:rPr>
              <a:t>6</a:t>
            </a:r>
            <a:r>
              <a:rPr sz="900" i="1" spc="25" dirty="0">
                <a:solidFill>
                  <a:srgbClr val="234060"/>
                </a:solidFill>
                <a:latin typeface="Trebuchet MS"/>
                <a:cs typeface="Trebuchet MS"/>
              </a:rPr>
              <a:t> </a:t>
            </a:r>
            <a:r>
              <a:rPr sz="900" i="1" spc="-5" dirty="0">
                <a:solidFill>
                  <a:srgbClr val="234060"/>
                </a:solidFill>
                <a:latin typeface="Trebuchet MS"/>
                <a:cs typeface="Trebuchet MS"/>
              </a:rPr>
              <a:t>0</a:t>
            </a:r>
            <a:r>
              <a:rPr sz="900" i="1" dirty="0">
                <a:solidFill>
                  <a:srgbClr val="234060"/>
                </a:solidFill>
                <a:latin typeface="Trebuchet MS"/>
                <a:cs typeface="Trebuchet MS"/>
              </a:rPr>
              <a:t>4</a:t>
            </a:r>
            <a:r>
              <a:rPr sz="900" i="1" spc="10" dirty="0">
                <a:solidFill>
                  <a:srgbClr val="234060"/>
                </a:solidFill>
                <a:latin typeface="Trebuchet MS"/>
                <a:cs typeface="Trebuchet MS"/>
              </a:rPr>
              <a:t> </a:t>
            </a:r>
            <a:r>
              <a:rPr sz="900" i="1" spc="-5" dirty="0">
                <a:solidFill>
                  <a:srgbClr val="234060"/>
                </a:solidFill>
                <a:latin typeface="Trebuchet MS"/>
                <a:cs typeface="Trebuchet MS"/>
              </a:rPr>
              <a:t>0</a:t>
            </a:r>
            <a:r>
              <a:rPr sz="900" i="1" dirty="0">
                <a:solidFill>
                  <a:srgbClr val="234060"/>
                </a:solidFill>
                <a:latin typeface="Trebuchet MS"/>
                <a:cs typeface="Trebuchet MS"/>
              </a:rPr>
              <a:t>9</a:t>
            </a:r>
            <a:r>
              <a:rPr sz="900" i="1" spc="10" dirty="0">
                <a:solidFill>
                  <a:srgbClr val="234060"/>
                </a:solidFill>
                <a:latin typeface="Trebuchet MS"/>
                <a:cs typeface="Trebuchet MS"/>
              </a:rPr>
              <a:t> </a:t>
            </a:r>
            <a:r>
              <a:rPr sz="900" i="1" spc="-5" dirty="0">
                <a:solidFill>
                  <a:srgbClr val="234060"/>
                </a:solidFill>
                <a:latin typeface="Trebuchet MS"/>
                <a:cs typeface="Trebuchet MS"/>
              </a:rPr>
              <a:t>0</a:t>
            </a:r>
            <a:r>
              <a:rPr sz="900" i="1" dirty="0">
                <a:solidFill>
                  <a:srgbClr val="234060"/>
                </a:solidFill>
                <a:latin typeface="Trebuchet MS"/>
                <a:cs typeface="Trebuchet MS"/>
              </a:rPr>
              <a:t>3</a:t>
            </a:r>
            <a:r>
              <a:rPr sz="900" i="1" spc="10" dirty="0">
                <a:solidFill>
                  <a:srgbClr val="234060"/>
                </a:solidFill>
                <a:latin typeface="Trebuchet MS"/>
                <a:cs typeface="Trebuchet MS"/>
              </a:rPr>
              <a:t> </a:t>
            </a:r>
            <a:r>
              <a:rPr sz="900" i="1" spc="-5" dirty="0">
                <a:solidFill>
                  <a:srgbClr val="234060"/>
                </a:solidFill>
                <a:latin typeface="Trebuchet MS"/>
                <a:cs typeface="Trebuchet MS"/>
              </a:rPr>
              <a:t>/</a:t>
            </a:r>
            <a:r>
              <a:rPr sz="900" i="1" dirty="0">
                <a:solidFill>
                  <a:srgbClr val="234060"/>
                </a:solidFill>
                <a:latin typeface="Trebuchet MS"/>
                <a:cs typeface="Trebuchet MS"/>
              </a:rPr>
              <a:t>+</a:t>
            </a:r>
            <a:r>
              <a:rPr sz="900" i="1" spc="10" dirty="0">
                <a:solidFill>
                  <a:srgbClr val="234060"/>
                </a:solidFill>
                <a:latin typeface="Trebuchet MS"/>
                <a:cs typeface="Trebuchet MS"/>
              </a:rPr>
              <a:t> </a:t>
            </a:r>
            <a:r>
              <a:rPr sz="900" i="1" spc="-5" dirty="0">
                <a:solidFill>
                  <a:srgbClr val="234060"/>
                </a:solidFill>
                <a:latin typeface="Trebuchet MS"/>
                <a:cs typeface="Trebuchet MS"/>
              </a:rPr>
              <a:t>35</a:t>
            </a:r>
            <a:r>
              <a:rPr sz="900" i="1" dirty="0">
                <a:solidFill>
                  <a:srgbClr val="234060"/>
                </a:solidFill>
                <a:latin typeface="Trebuchet MS"/>
                <a:cs typeface="Trebuchet MS"/>
              </a:rPr>
              <a:t>9</a:t>
            </a:r>
            <a:r>
              <a:rPr sz="900" i="1" spc="25" dirty="0">
                <a:solidFill>
                  <a:srgbClr val="234060"/>
                </a:solidFill>
                <a:latin typeface="Trebuchet MS"/>
                <a:cs typeface="Trebuchet MS"/>
              </a:rPr>
              <a:t> </a:t>
            </a:r>
            <a:r>
              <a:rPr sz="900" i="1" spc="-5" dirty="0">
                <a:solidFill>
                  <a:srgbClr val="234060"/>
                </a:solidFill>
                <a:latin typeface="Trebuchet MS"/>
                <a:cs typeface="Trebuchet MS"/>
              </a:rPr>
              <a:t>87</a:t>
            </a:r>
            <a:r>
              <a:rPr sz="900" i="1" dirty="0">
                <a:solidFill>
                  <a:srgbClr val="234060"/>
                </a:solidFill>
                <a:latin typeface="Trebuchet MS"/>
                <a:cs typeface="Trebuchet MS"/>
              </a:rPr>
              <a:t>6</a:t>
            </a:r>
            <a:r>
              <a:rPr sz="900" i="1" spc="10" dirty="0">
                <a:solidFill>
                  <a:srgbClr val="234060"/>
                </a:solidFill>
                <a:latin typeface="Trebuchet MS"/>
                <a:cs typeface="Trebuchet MS"/>
              </a:rPr>
              <a:t> </a:t>
            </a:r>
            <a:r>
              <a:rPr sz="900" i="1" spc="-5" dirty="0">
                <a:solidFill>
                  <a:srgbClr val="234060"/>
                </a:solidFill>
                <a:latin typeface="Trebuchet MS"/>
                <a:cs typeface="Trebuchet MS"/>
              </a:rPr>
              <a:t>7</a:t>
            </a:r>
            <a:r>
              <a:rPr sz="900" i="1" dirty="0">
                <a:solidFill>
                  <a:srgbClr val="234060"/>
                </a:solidFill>
                <a:latin typeface="Trebuchet MS"/>
                <a:cs typeface="Trebuchet MS"/>
              </a:rPr>
              <a:t>1</a:t>
            </a:r>
            <a:r>
              <a:rPr sz="900" i="1" spc="15" dirty="0">
                <a:solidFill>
                  <a:srgbClr val="234060"/>
                </a:solidFill>
                <a:latin typeface="Trebuchet MS"/>
                <a:cs typeface="Trebuchet MS"/>
              </a:rPr>
              <a:t> </a:t>
            </a:r>
            <a:r>
              <a:rPr sz="900" i="1" spc="-5" dirty="0">
                <a:solidFill>
                  <a:srgbClr val="234060"/>
                </a:solidFill>
                <a:latin typeface="Trebuchet MS"/>
                <a:cs typeface="Trebuchet MS"/>
              </a:rPr>
              <a:t>2</a:t>
            </a:r>
            <a:r>
              <a:rPr sz="900" i="1" dirty="0">
                <a:solidFill>
                  <a:srgbClr val="234060"/>
                </a:solidFill>
                <a:latin typeface="Trebuchet MS"/>
                <a:cs typeface="Trebuchet MS"/>
              </a:rPr>
              <a:t>4</a:t>
            </a:r>
            <a:r>
              <a:rPr sz="900" i="1" spc="25" dirty="0">
                <a:solidFill>
                  <a:srgbClr val="234060"/>
                </a:solidFill>
                <a:latin typeface="Trebuchet MS"/>
                <a:cs typeface="Trebuchet MS"/>
              </a:rPr>
              <a:t> </a:t>
            </a:r>
            <a:r>
              <a:rPr sz="900" i="1" spc="-5" dirty="0">
                <a:solidFill>
                  <a:srgbClr val="234060"/>
                </a:solidFill>
                <a:latin typeface="Trebuchet MS"/>
                <a:cs typeface="Trebuchet MS"/>
              </a:rPr>
              <a:t>09</a:t>
            </a:r>
            <a:endParaRPr sz="900">
              <a:latin typeface="Trebuchet MS"/>
              <a:cs typeface="Trebuchet MS"/>
            </a:endParaRPr>
          </a:p>
          <a:p>
            <a:pPr marL="396240">
              <a:lnSpc>
                <a:spcPct val="100000"/>
              </a:lnSpc>
            </a:pPr>
            <a:r>
              <a:rPr sz="900" i="1" spc="-5" dirty="0">
                <a:solidFill>
                  <a:srgbClr val="003366"/>
                </a:solidFill>
                <a:latin typeface="Trebuchet MS"/>
                <a:cs typeface="Trebuchet MS"/>
              </a:rPr>
              <a:t>e</a:t>
            </a:r>
            <a:r>
              <a:rPr sz="900" i="1" spc="5" dirty="0">
                <a:solidFill>
                  <a:srgbClr val="003366"/>
                </a:solidFill>
                <a:latin typeface="Trebuchet MS"/>
                <a:cs typeface="Trebuchet MS"/>
              </a:rPr>
              <a:t>-</a:t>
            </a:r>
            <a:r>
              <a:rPr sz="900" i="1" spc="-5" dirty="0">
                <a:solidFill>
                  <a:srgbClr val="003366"/>
                </a:solidFill>
                <a:latin typeface="Trebuchet MS"/>
                <a:cs typeface="Trebuchet MS"/>
              </a:rPr>
              <a:t>mai</a:t>
            </a:r>
            <a:r>
              <a:rPr sz="900" i="1" spc="-10" dirty="0">
                <a:solidFill>
                  <a:srgbClr val="003366"/>
                </a:solidFill>
                <a:latin typeface="Trebuchet MS"/>
                <a:cs typeface="Trebuchet MS"/>
              </a:rPr>
              <a:t>l</a:t>
            </a:r>
            <a:r>
              <a:rPr sz="900" i="1" dirty="0">
                <a:solidFill>
                  <a:srgbClr val="003366"/>
                </a:solidFill>
                <a:latin typeface="Trebuchet MS"/>
                <a:cs typeface="Trebuchet MS"/>
              </a:rPr>
              <a:t>:</a:t>
            </a:r>
            <a:r>
              <a:rPr sz="900" i="1" spc="10" dirty="0">
                <a:solidFill>
                  <a:srgbClr val="003366"/>
                </a:solidFill>
                <a:latin typeface="Trebuchet MS"/>
                <a:cs typeface="Trebuchet MS"/>
              </a:rPr>
              <a:t> </a:t>
            </a:r>
            <a:r>
              <a:rPr sz="900" i="1" u="sng" dirty="0">
                <a:solidFill>
                  <a:srgbClr val="0462C1"/>
                </a:solidFill>
                <a:latin typeface="Trebuchet MS"/>
                <a:cs typeface="Trebuchet MS"/>
                <a:hlinkClick r:id="rId8"/>
              </a:rPr>
              <a:t>pdb</a:t>
            </a:r>
            <a:r>
              <a:rPr sz="900" i="1" u="sng" spc="-5" dirty="0">
                <a:solidFill>
                  <a:srgbClr val="0462C1"/>
                </a:solidFill>
                <a:latin typeface="Trebuchet MS"/>
                <a:cs typeface="Trebuchet MS"/>
                <a:hlinkClick r:id="rId8"/>
              </a:rPr>
              <a:t>ul</a:t>
            </a:r>
            <a:r>
              <a:rPr sz="900" i="1" u="sng" dirty="0">
                <a:solidFill>
                  <a:srgbClr val="0462C1"/>
                </a:solidFill>
                <a:latin typeface="Trebuchet MS"/>
                <a:cs typeface="Trebuchet MS"/>
                <a:hlinkClick r:id="rId8"/>
              </a:rPr>
              <a:t>g</a:t>
            </a:r>
            <a:r>
              <a:rPr sz="900" i="1" u="sng" spc="-5" dirty="0">
                <a:solidFill>
                  <a:srgbClr val="0462C1"/>
                </a:solidFill>
                <a:latin typeface="Trebuchet MS"/>
                <a:cs typeface="Trebuchet MS"/>
                <a:hlinkClick r:id="rId8"/>
              </a:rPr>
              <a:t>a</a:t>
            </a:r>
            <a:r>
              <a:rPr sz="900" i="1" u="sng" spc="-10" dirty="0">
                <a:solidFill>
                  <a:srgbClr val="0462C1"/>
                </a:solidFill>
                <a:latin typeface="Trebuchet MS"/>
                <a:cs typeface="Trebuchet MS"/>
                <a:hlinkClick r:id="rId8"/>
              </a:rPr>
              <a:t>r</a:t>
            </a:r>
            <a:r>
              <a:rPr sz="900" i="1" u="sng" dirty="0">
                <a:solidFill>
                  <a:srgbClr val="0462C1"/>
                </a:solidFill>
                <a:latin typeface="Trebuchet MS"/>
                <a:cs typeface="Trebuchet MS"/>
                <a:hlinkClick r:id="rId8"/>
              </a:rPr>
              <a:t>i</a:t>
            </a:r>
            <a:r>
              <a:rPr sz="900" i="1" u="sng" spc="-5" dirty="0">
                <a:solidFill>
                  <a:srgbClr val="0462C1"/>
                </a:solidFill>
                <a:latin typeface="Trebuchet MS"/>
                <a:cs typeface="Trebuchet MS"/>
                <a:hlinkClick r:id="rId8"/>
              </a:rPr>
              <a:t>a2010</a:t>
            </a:r>
            <a:r>
              <a:rPr sz="900" i="1" u="sng" spc="-10" dirty="0">
                <a:solidFill>
                  <a:srgbClr val="0462C1"/>
                </a:solidFill>
                <a:latin typeface="Trebuchet MS"/>
                <a:cs typeface="Trebuchet MS"/>
                <a:hlinkClick r:id="rId8"/>
              </a:rPr>
              <a:t>@</a:t>
            </a:r>
            <a:r>
              <a:rPr sz="900" i="1" u="sng" dirty="0">
                <a:solidFill>
                  <a:srgbClr val="0462C1"/>
                </a:solidFill>
                <a:latin typeface="Trebuchet MS"/>
                <a:cs typeface="Trebuchet MS"/>
                <a:hlinkClick r:id="rId8"/>
              </a:rPr>
              <a:t>g</a:t>
            </a:r>
            <a:r>
              <a:rPr sz="900" i="1" u="sng" spc="-5" dirty="0">
                <a:solidFill>
                  <a:srgbClr val="0462C1"/>
                </a:solidFill>
                <a:latin typeface="Trebuchet MS"/>
                <a:cs typeface="Trebuchet MS"/>
                <a:hlinkClick r:id="rId8"/>
              </a:rPr>
              <a:t>mail</a:t>
            </a:r>
            <a:r>
              <a:rPr sz="900" i="1" u="sng" spc="5" dirty="0">
                <a:solidFill>
                  <a:srgbClr val="0462C1"/>
                </a:solidFill>
                <a:latin typeface="Trebuchet MS"/>
                <a:cs typeface="Trebuchet MS"/>
                <a:hlinkClick r:id="rId8"/>
              </a:rPr>
              <a:t>.</a:t>
            </a:r>
            <a:r>
              <a:rPr sz="900" i="1" u="sng" dirty="0">
                <a:solidFill>
                  <a:srgbClr val="0462C1"/>
                </a:solidFill>
                <a:latin typeface="Trebuchet MS"/>
                <a:cs typeface="Trebuchet MS"/>
                <a:hlinkClick r:id="rId8"/>
              </a:rPr>
              <a:t>c</a:t>
            </a:r>
            <a:r>
              <a:rPr sz="900" i="1" u="sng" spc="-10" dirty="0">
                <a:solidFill>
                  <a:srgbClr val="0462C1"/>
                </a:solidFill>
                <a:latin typeface="Trebuchet MS"/>
                <a:cs typeface="Trebuchet MS"/>
                <a:hlinkClick r:id="rId8"/>
              </a:rPr>
              <a:t>o</a:t>
            </a:r>
            <a:r>
              <a:rPr sz="900" i="1" u="sng" dirty="0">
                <a:solidFill>
                  <a:srgbClr val="0462C1"/>
                </a:solidFill>
                <a:latin typeface="Trebuchet MS"/>
                <a:cs typeface="Trebuchet MS"/>
                <a:hlinkClick r:id="rId8"/>
              </a:rPr>
              <a:t>m</a:t>
            </a:r>
            <a:endParaRPr sz="900">
              <a:latin typeface="Trebuchet MS"/>
              <a:cs typeface="Trebuchet MS"/>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075436" y="1173378"/>
            <a:ext cx="3407410" cy="430887"/>
          </a:xfrm>
          <a:prstGeom prst="rect">
            <a:avLst/>
          </a:prstGeom>
        </p:spPr>
        <p:txBody>
          <a:bodyPr vert="horz" wrap="square" lIns="0" tIns="0" rIns="0" bIns="0" rtlCol="0">
            <a:spAutoFit/>
          </a:bodyPr>
          <a:lstStyle/>
          <a:p>
            <a:pPr marL="12700">
              <a:lnSpc>
                <a:spcPct val="100000"/>
              </a:lnSpc>
              <a:tabLst>
                <a:tab pos="1515110" algn="l"/>
                <a:tab pos="2317115" algn="l"/>
              </a:tabLst>
            </a:pPr>
            <a:r>
              <a:rPr lang="en-US" sz="2800" b="1" spc="50" dirty="0" smtClean="0">
                <a:solidFill>
                  <a:schemeClr val="tx1"/>
                </a:solidFill>
              </a:rPr>
              <a:t>Diseases in vineyards</a:t>
            </a:r>
            <a:endParaRPr lang="en-US" sz="2800" b="1" dirty="0">
              <a:cs typeface="Calibri"/>
            </a:endParaRPr>
          </a:p>
        </p:txBody>
      </p:sp>
      <p:sp>
        <p:nvSpPr>
          <p:cNvPr id="3" name="object 3"/>
          <p:cNvSpPr/>
          <p:nvPr/>
        </p:nvSpPr>
        <p:spPr>
          <a:xfrm>
            <a:off x="4206240" y="88392"/>
            <a:ext cx="1304543" cy="896111"/>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8310371" y="249936"/>
            <a:ext cx="2357628" cy="560832"/>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6452615" y="153923"/>
            <a:ext cx="1068324" cy="853439"/>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1524000" y="153923"/>
            <a:ext cx="1377696" cy="748284"/>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5012435" y="1420367"/>
            <a:ext cx="6882383" cy="4703063"/>
          </a:xfrm>
          <a:prstGeom prst="rect">
            <a:avLst/>
          </a:prstGeom>
          <a:blipFill>
            <a:blip r:embed="rId7" cstate="print"/>
            <a:stretch>
              <a:fillRect/>
            </a:stretch>
          </a:blipFill>
        </p:spPr>
        <p:txBody>
          <a:bodyPr wrap="square" lIns="0" tIns="0" rIns="0" bIns="0" rtlCol="0"/>
          <a:lstStyle/>
          <a:p>
            <a:endParaRPr/>
          </a:p>
        </p:txBody>
      </p:sp>
      <p:sp>
        <p:nvSpPr>
          <p:cNvPr id="8" name="object 8"/>
          <p:cNvSpPr txBox="1"/>
          <p:nvPr/>
        </p:nvSpPr>
        <p:spPr>
          <a:xfrm>
            <a:off x="375615" y="1826539"/>
            <a:ext cx="4422775" cy="3636893"/>
          </a:xfrm>
          <a:prstGeom prst="rect">
            <a:avLst/>
          </a:prstGeom>
        </p:spPr>
        <p:txBody>
          <a:bodyPr vert="horz" wrap="square" lIns="0" tIns="0" rIns="0" bIns="0" rtlCol="0">
            <a:spAutoFit/>
          </a:bodyPr>
          <a:lstStyle/>
          <a:p>
            <a:pPr marL="1009015">
              <a:lnSpc>
                <a:spcPct val="100000"/>
              </a:lnSpc>
            </a:pPr>
            <a:r>
              <a:rPr lang="en-US" b="1" dirty="0" smtClean="0"/>
              <a:t>Calcium deficiency</a:t>
            </a:r>
          </a:p>
          <a:p>
            <a:pPr marL="20320" marR="5080">
              <a:lnSpc>
                <a:spcPct val="100000"/>
              </a:lnSpc>
              <a:spcBef>
                <a:spcPts val="1340"/>
              </a:spcBef>
            </a:pPr>
            <a:r>
              <a:rPr sz="1800" b="1" dirty="0" smtClean="0">
                <a:solidFill>
                  <a:srgbClr val="333333"/>
                </a:solidFill>
                <a:latin typeface="Arial"/>
                <a:cs typeface="Arial"/>
              </a:rPr>
              <a:t>F</a:t>
            </a:r>
            <a:r>
              <a:rPr sz="1800" b="1" spc="5" dirty="0" smtClean="0">
                <a:solidFill>
                  <a:srgbClr val="333333"/>
                </a:solidFill>
                <a:latin typeface="Arial"/>
                <a:cs typeface="Arial"/>
              </a:rPr>
              <a:t>i</a:t>
            </a:r>
            <a:r>
              <a:rPr sz="1800" b="1" dirty="0" smtClean="0">
                <a:solidFill>
                  <a:srgbClr val="333333"/>
                </a:solidFill>
                <a:latin typeface="Arial"/>
                <a:cs typeface="Arial"/>
              </a:rPr>
              <a:t>g</a:t>
            </a:r>
            <a:r>
              <a:rPr sz="1800" b="1" spc="5" dirty="0" smtClean="0">
                <a:solidFill>
                  <a:srgbClr val="333333"/>
                </a:solidFill>
                <a:latin typeface="Arial"/>
                <a:cs typeface="Arial"/>
              </a:rPr>
              <a:t>u</a:t>
            </a:r>
            <a:r>
              <a:rPr sz="1800" b="1" dirty="0" smtClean="0">
                <a:solidFill>
                  <a:srgbClr val="333333"/>
                </a:solidFill>
                <a:latin typeface="Arial"/>
                <a:cs typeface="Arial"/>
              </a:rPr>
              <a:t>re</a:t>
            </a:r>
            <a:r>
              <a:rPr sz="1800" b="1" spc="-15" dirty="0" smtClean="0">
                <a:solidFill>
                  <a:srgbClr val="333333"/>
                </a:solidFill>
                <a:latin typeface="Arial"/>
                <a:cs typeface="Arial"/>
              </a:rPr>
              <a:t> </a:t>
            </a:r>
            <a:r>
              <a:rPr sz="1800" b="1" spc="-5" dirty="0">
                <a:solidFill>
                  <a:srgbClr val="333333"/>
                </a:solidFill>
                <a:latin typeface="Arial"/>
                <a:cs typeface="Arial"/>
              </a:rPr>
              <a:t>4</a:t>
            </a:r>
            <a:r>
              <a:rPr sz="1800" b="1" dirty="0">
                <a:solidFill>
                  <a:srgbClr val="333333"/>
                </a:solidFill>
                <a:latin typeface="Arial"/>
                <a:cs typeface="Arial"/>
              </a:rPr>
              <a:t>: H</a:t>
            </a:r>
            <a:r>
              <a:rPr sz="1800" b="1" spc="-10" dirty="0">
                <a:solidFill>
                  <a:srgbClr val="333333"/>
                </a:solidFill>
                <a:latin typeface="Arial"/>
                <a:cs typeface="Arial"/>
              </a:rPr>
              <a:t>e</a:t>
            </a:r>
            <a:r>
              <a:rPr sz="1800" b="1" dirty="0">
                <a:solidFill>
                  <a:srgbClr val="333333"/>
                </a:solidFill>
                <a:latin typeface="Arial"/>
                <a:cs typeface="Arial"/>
              </a:rPr>
              <a:t>at</a:t>
            </a:r>
            <a:r>
              <a:rPr sz="1800" b="1" spc="5" dirty="0">
                <a:solidFill>
                  <a:srgbClr val="333333"/>
                </a:solidFill>
                <a:latin typeface="Arial"/>
                <a:cs typeface="Arial"/>
              </a:rPr>
              <a:t> </a:t>
            </a:r>
            <a:r>
              <a:rPr sz="1800" b="1" dirty="0">
                <a:solidFill>
                  <a:srgbClr val="333333"/>
                </a:solidFill>
                <a:latin typeface="Arial"/>
                <a:cs typeface="Arial"/>
              </a:rPr>
              <a:t>m</a:t>
            </a:r>
            <a:r>
              <a:rPr sz="1800" b="1" spc="-10" dirty="0">
                <a:solidFill>
                  <a:srgbClr val="333333"/>
                </a:solidFill>
                <a:latin typeface="Arial"/>
                <a:cs typeface="Arial"/>
              </a:rPr>
              <a:t>a</a:t>
            </a:r>
            <a:r>
              <a:rPr sz="1800" b="1" dirty="0">
                <a:solidFill>
                  <a:srgbClr val="333333"/>
                </a:solidFill>
                <a:latin typeface="Arial"/>
                <a:cs typeface="Arial"/>
              </a:rPr>
              <a:t>p</a:t>
            </a:r>
            <a:r>
              <a:rPr sz="1800" b="1" spc="5" dirty="0">
                <a:solidFill>
                  <a:srgbClr val="333333"/>
                </a:solidFill>
                <a:latin typeface="Arial"/>
                <a:cs typeface="Arial"/>
              </a:rPr>
              <a:t> </a:t>
            </a:r>
            <a:r>
              <a:rPr sz="1800" b="1" dirty="0">
                <a:solidFill>
                  <a:srgbClr val="333333"/>
                </a:solidFill>
                <a:latin typeface="Arial"/>
                <a:cs typeface="Arial"/>
              </a:rPr>
              <a:t>of lo</a:t>
            </a:r>
            <a:r>
              <a:rPr sz="1800" b="1" spc="15" dirty="0">
                <a:solidFill>
                  <a:srgbClr val="333333"/>
                </a:solidFill>
                <a:latin typeface="Arial"/>
                <a:cs typeface="Arial"/>
              </a:rPr>
              <a:t>g</a:t>
            </a:r>
            <a:r>
              <a:rPr sz="1800" b="1" baseline="-20833" dirty="0">
                <a:solidFill>
                  <a:srgbClr val="333333"/>
                </a:solidFill>
                <a:latin typeface="Arial"/>
                <a:cs typeface="Arial"/>
              </a:rPr>
              <a:t>2</a:t>
            </a:r>
            <a:r>
              <a:rPr sz="1800" b="1" spc="225" baseline="-20833" dirty="0">
                <a:solidFill>
                  <a:srgbClr val="333333"/>
                </a:solidFill>
                <a:latin typeface="Arial"/>
                <a:cs typeface="Arial"/>
              </a:rPr>
              <a:t> </a:t>
            </a:r>
            <a:r>
              <a:rPr sz="1800" b="1" dirty="0">
                <a:solidFill>
                  <a:srgbClr val="333333"/>
                </a:solidFill>
                <a:latin typeface="Arial"/>
                <a:cs typeface="Arial"/>
              </a:rPr>
              <a:t>(F</a:t>
            </a:r>
            <a:r>
              <a:rPr sz="1800" b="1" spc="5" dirty="0">
                <a:solidFill>
                  <a:srgbClr val="333333"/>
                </a:solidFill>
                <a:latin typeface="Arial"/>
                <a:cs typeface="Arial"/>
              </a:rPr>
              <a:t>o</a:t>
            </a:r>
            <a:r>
              <a:rPr sz="1800" b="1" dirty="0">
                <a:solidFill>
                  <a:srgbClr val="333333"/>
                </a:solidFill>
                <a:latin typeface="Arial"/>
                <a:cs typeface="Arial"/>
              </a:rPr>
              <a:t>ld</a:t>
            </a:r>
            <a:r>
              <a:rPr sz="1800" b="1" spc="-15" dirty="0">
                <a:solidFill>
                  <a:srgbClr val="333333"/>
                </a:solidFill>
                <a:latin typeface="Arial"/>
                <a:cs typeface="Arial"/>
              </a:rPr>
              <a:t> </a:t>
            </a:r>
            <a:r>
              <a:rPr sz="1800" b="1" dirty="0">
                <a:solidFill>
                  <a:srgbClr val="333333"/>
                </a:solidFill>
                <a:latin typeface="Arial"/>
                <a:cs typeface="Arial"/>
              </a:rPr>
              <a:t>ch</a:t>
            </a:r>
            <a:r>
              <a:rPr sz="1800" b="1" spc="-10" dirty="0">
                <a:solidFill>
                  <a:srgbClr val="333333"/>
                </a:solidFill>
                <a:latin typeface="Arial"/>
                <a:cs typeface="Arial"/>
              </a:rPr>
              <a:t>a</a:t>
            </a:r>
            <a:r>
              <a:rPr sz="1800" b="1" dirty="0">
                <a:solidFill>
                  <a:srgbClr val="333333"/>
                </a:solidFill>
                <a:latin typeface="Arial"/>
                <a:cs typeface="Arial"/>
              </a:rPr>
              <a:t>n</a:t>
            </a:r>
            <a:r>
              <a:rPr sz="1800" b="1" spc="5" dirty="0">
                <a:solidFill>
                  <a:srgbClr val="333333"/>
                </a:solidFill>
                <a:latin typeface="Arial"/>
                <a:cs typeface="Arial"/>
              </a:rPr>
              <a:t>g</a:t>
            </a:r>
            <a:r>
              <a:rPr sz="1800" b="1" dirty="0">
                <a:solidFill>
                  <a:srgbClr val="333333"/>
                </a:solidFill>
                <a:latin typeface="Arial"/>
                <a:cs typeface="Arial"/>
              </a:rPr>
              <a:t>e) of the DEGs in</a:t>
            </a:r>
            <a:r>
              <a:rPr sz="1800" b="1" spc="-45" dirty="0">
                <a:solidFill>
                  <a:srgbClr val="333333"/>
                </a:solidFill>
                <a:latin typeface="Arial"/>
                <a:cs typeface="Arial"/>
              </a:rPr>
              <a:t>v</a:t>
            </a:r>
            <a:r>
              <a:rPr sz="1800" b="1" dirty="0">
                <a:solidFill>
                  <a:srgbClr val="333333"/>
                </a:solidFill>
                <a:latin typeface="Arial"/>
                <a:cs typeface="Arial"/>
              </a:rPr>
              <a:t>o</a:t>
            </a:r>
            <a:r>
              <a:rPr sz="1800" b="1" spc="5" dirty="0">
                <a:solidFill>
                  <a:srgbClr val="333333"/>
                </a:solidFill>
                <a:latin typeface="Arial"/>
                <a:cs typeface="Arial"/>
              </a:rPr>
              <a:t>l</a:t>
            </a:r>
            <a:r>
              <a:rPr sz="1800" b="1" spc="-30" dirty="0">
                <a:solidFill>
                  <a:srgbClr val="333333"/>
                </a:solidFill>
                <a:latin typeface="Arial"/>
                <a:cs typeface="Arial"/>
              </a:rPr>
              <a:t>v</a:t>
            </a:r>
            <a:r>
              <a:rPr sz="1800" b="1" dirty="0">
                <a:solidFill>
                  <a:srgbClr val="333333"/>
                </a:solidFill>
                <a:latin typeface="Arial"/>
                <a:cs typeface="Arial"/>
              </a:rPr>
              <a:t>ed</a:t>
            </a:r>
            <a:r>
              <a:rPr sz="1800" b="1" spc="45" dirty="0">
                <a:solidFill>
                  <a:srgbClr val="333333"/>
                </a:solidFill>
                <a:latin typeface="Arial"/>
                <a:cs typeface="Arial"/>
              </a:rPr>
              <a:t> </a:t>
            </a:r>
            <a:r>
              <a:rPr sz="1800" b="1" dirty="0">
                <a:solidFill>
                  <a:srgbClr val="333333"/>
                </a:solidFill>
                <a:latin typeface="Arial"/>
                <a:cs typeface="Arial"/>
              </a:rPr>
              <a:t>in</a:t>
            </a:r>
            <a:r>
              <a:rPr sz="1800" b="1" spc="-5" dirty="0">
                <a:solidFill>
                  <a:srgbClr val="333333"/>
                </a:solidFill>
                <a:latin typeface="Arial"/>
                <a:cs typeface="Arial"/>
              </a:rPr>
              <a:t> </a:t>
            </a:r>
            <a:r>
              <a:rPr sz="1800" b="1" dirty="0">
                <a:solidFill>
                  <a:srgbClr val="333333"/>
                </a:solidFill>
                <a:latin typeface="Arial"/>
                <a:cs typeface="Arial"/>
              </a:rPr>
              <a:t>c</a:t>
            </a:r>
            <a:r>
              <a:rPr sz="1800" b="1" spc="-10" dirty="0">
                <a:solidFill>
                  <a:srgbClr val="333333"/>
                </a:solidFill>
                <a:latin typeface="Arial"/>
                <a:cs typeface="Arial"/>
              </a:rPr>
              <a:t>e</a:t>
            </a:r>
            <a:r>
              <a:rPr sz="1800" b="1" dirty="0">
                <a:solidFill>
                  <a:srgbClr val="333333"/>
                </a:solidFill>
                <a:latin typeface="Arial"/>
                <a:cs typeface="Arial"/>
              </a:rPr>
              <a:t>ll</a:t>
            </a:r>
            <a:r>
              <a:rPr sz="1800" b="1" spc="-5" dirty="0">
                <a:solidFill>
                  <a:srgbClr val="333333"/>
                </a:solidFill>
                <a:latin typeface="Arial"/>
                <a:cs typeface="Arial"/>
              </a:rPr>
              <a:t> </a:t>
            </a:r>
            <a:r>
              <a:rPr sz="1800" b="1" spc="35" dirty="0">
                <a:solidFill>
                  <a:srgbClr val="333333"/>
                </a:solidFill>
                <a:latin typeface="Arial"/>
                <a:cs typeface="Arial"/>
              </a:rPr>
              <a:t>w</a:t>
            </a:r>
            <a:r>
              <a:rPr sz="1800" b="1" dirty="0">
                <a:solidFill>
                  <a:srgbClr val="333333"/>
                </a:solidFill>
                <a:latin typeface="Arial"/>
                <a:cs typeface="Arial"/>
              </a:rPr>
              <a:t>all m</a:t>
            </a:r>
            <a:r>
              <a:rPr sz="1800" b="1" spc="-10" dirty="0">
                <a:solidFill>
                  <a:srgbClr val="333333"/>
                </a:solidFill>
                <a:latin typeface="Arial"/>
                <a:cs typeface="Arial"/>
              </a:rPr>
              <a:t>e</a:t>
            </a:r>
            <a:r>
              <a:rPr sz="1800" b="1" dirty="0">
                <a:solidFill>
                  <a:srgbClr val="333333"/>
                </a:solidFill>
                <a:latin typeface="Arial"/>
                <a:cs typeface="Arial"/>
              </a:rPr>
              <a:t>tabo</a:t>
            </a:r>
            <a:r>
              <a:rPr sz="1800" b="1" spc="5" dirty="0">
                <a:solidFill>
                  <a:srgbClr val="333333"/>
                </a:solidFill>
                <a:latin typeface="Arial"/>
                <a:cs typeface="Arial"/>
              </a:rPr>
              <a:t>l</a:t>
            </a:r>
            <a:r>
              <a:rPr sz="1800" b="1" dirty="0">
                <a:solidFill>
                  <a:srgbClr val="333333"/>
                </a:solidFill>
                <a:latin typeface="Arial"/>
                <a:cs typeface="Arial"/>
              </a:rPr>
              <a:t>is</a:t>
            </a:r>
            <a:r>
              <a:rPr sz="1800" b="1" spc="-10" dirty="0">
                <a:solidFill>
                  <a:srgbClr val="333333"/>
                </a:solidFill>
                <a:latin typeface="Arial"/>
                <a:cs typeface="Arial"/>
              </a:rPr>
              <a:t>m</a:t>
            </a:r>
            <a:r>
              <a:rPr sz="1800" b="1" dirty="0">
                <a:solidFill>
                  <a:srgbClr val="333333"/>
                </a:solidFill>
                <a:latin typeface="Arial"/>
                <a:cs typeface="Arial"/>
              </a:rPr>
              <a:t>.</a:t>
            </a:r>
            <a:endParaRPr sz="1800" dirty="0">
              <a:latin typeface="Arial"/>
              <a:cs typeface="Arial"/>
            </a:endParaRPr>
          </a:p>
          <a:p>
            <a:pPr>
              <a:lnSpc>
                <a:spcPct val="100000"/>
              </a:lnSpc>
              <a:spcBef>
                <a:spcPts val="32"/>
              </a:spcBef>
            </a:pPr>
            <a:endParaRPr sz="1850" dirty="0">
              <a:latin typeface="Times New Roman"/>
              <a:cs typeface="Times New Roman"/>
            </a:endParaRPr>
          </a:p>
          <a:p>
            <a:pPr>
              <a:lnSpc>
                <a:spcPct val="100000"/>
              </a:lnSpc>
              <a:spcBef>
                <a:spcPts val="2"/>
              </a:spcBef>
            </a:pPr>
            <a:endParaRPr sz="2650" dirty="0">
              <a:latin typeface="Times New Roman"/>
              <a:cs typeface="Times New Roman"/>
            </a:endParaRPr>
          </a:p>
          <a:p>
            <a:pPr marL="12700" marR="173355">
              <a:lnSpc>
                <a:spcPct val="100000"/>
              </a:lnSpc>
            </a:pPr>
            <a:r>
              <a:rPr lang="en-US" dirty="0">
                <a:solidFill>
                  <a:srgbClr val="333333"/>
                </a:solidFill>
                <a:latin typeface="Arial"/>
                <a:cs typeface="Arial"/>
              </a:rPr>
              <a:t>To complete the study, the genes that are affected by calcium starvation were identified</a:t>
            </a:r>
            <a:r>
              <a:rPr sz="1800" dirty="0" smtClean="0">
                <a:solidFill>
                  <a:srgbClr val="333333"/>
                </a:solidFill>
                <a:latin typeface="Arial"/>
                <a:cs typeface="Arial"/>
              </a:rPr>
              <a:t>.</a:t>
            </a:r>
            <a:endParaRPr sz="1800" dirty="0">
              <a:latin typeface="Arial"/>
              <a:cs typeface="Arial"/>
            </a:endParaRPr>
          </a:p>
          <a:p>
            <a:pPr>
              <a:lnSpc>
                <a:spcPct val="100000"/>
              </a:lnSpc>
              <a:spcBef>
                <a:spcPts val="32"/>
              </a:spcBef>
            </a:pPr>
            <a:endParaRPr sz="1850" dirty="0">
              <a:latin typeface="Times New Roman"/>
              <a:cs typeface="Times New Roman"/>
            </a:endParaRPr>
          </a:p>
          <a:p>
            <a:pPr marL="12700" marR="173355">
              <a:lnSpc>
                <a:spcPct val="100000"/>
              </a:lnSpc>
            </a:pPr>
            <a:r>
              <a:rPr lang="en-US" spc="-85" dirty="0">
                <a:solidFill>
                  <a:srgbClr val="333333"/>
                </a:solidFill>
                <a:latin typeface="Arial"/>
                <a:cs typeface="Arial"/>
              </a:rPr>
              <a:t>The result of the analysis showed that the </a:t>
            </a:r>
            <a:r>
              <a:rPr lang="en-US" spc="-85" dirty="0" smtClean="0">
                <a:solidFill>
                  <a:srgbClr val="333333"/>
                </a:solidFill>
                <a:latin typeface="Arial"/>
                <a:cs typeface="Arial"/>
              </a:rPr>
              <a:t>Log </a:t>
            </a:r>
            <a:r>
              <a:rPr lang="en-US" spc="-85" dirty="0">
                <a:solidFill>
                  <a:srgbClr val="333333"/>
                </a:solidFill>
                <a:latin typeface="Arial"/>
                <a:cs typeface="Arial"/>
              </a:rPr>
              <a:t>field was the gene </a:t>
            </a:r>
            <a:r>
              <a:rPr sz="1800" dirty="0" smtClean="0">
                <a:solidFill>
                  <a:srgbClr val="333333"/>
                </a:solidFill>
                <a:latin typeface="Arial"/>
                <a:cs typeface="Arial"/>
              </a:rPr>
              <a:t>P</a:t>
            </a:r>
            <a:r>
              <a:rPr sz="1800" spc="-10" dirty="0" smtClean="0">
                <a:solidFill>
                  <a:srgbClr val="333333"/>
                </a:solidFill>
                <a:latin typeface="Arial"/>
                <a:cs typeface="Arial"/>
              </a:rPr>
              <a:t>L</a:t>
            </a:r>
            <a:r>
              <a:rPr sz="1800" dirty="0" smtClean="0">
                <a:solidFill>
                  <a:srgbClr val="333333"/>
                </a:solidFill>
                <a:latin typeface="Arial"/>
                <a:cs typeface="Arial"/>
              </a:rPr>
              <a:t>_</a:t>
            </a:r>
            <a:r>
              <a:rPr sz="1800" spc="-10" dirty="0" smtClean="0">
                <a:solidFill>
                  <a:srgbClr val="333333"/>
                </a:solidFill>
                <a:latin typeface="Arial"/>
                <a:cs typeface="Arial"/>
              </a:rPr>
              <a:t>V</a:t>
            </a:r>
            <a:r>
              <a:rPr sz="1800" dirty="0" smtClean="0">
                <a:solidFill>
                  <a:srgbClr val="333333"/>
                </a:solidFill>
                <a:latin typeface="Arial"/>
                <a:cs typeface="Arial"/>
              </a:rPr>
              <a:t>IT </a:t>
            </a:r>
            <a:r>
              <a:rPr sz="1800" spc="-10" dirty="0">
                <a:solidFill>
                  <a:srgbClr val="333333"/>
                </a:solidFill>
                <a:latin typeface="Arial"/>
                <a:cs typeface="Arial"/>
              </a:rPr>
              <a:t>01</a:t>
            </a:r>
            <a:r>
              <a:rPr sz="1800" dirty="0">
                <a:solidFill>
                  <a:srgbClr val="333333"/>
                </a:solidFill>
                <a:latin typeface="Arial"/>
                <a:cs typeface="Arial"/>
              </a:rPr>
              <a:t>s</a:t>
            </a:r>
            <a:r>
              <a:rPr sz="1800" spc="-10" dirty="0">
                <a:solidFill>
                  <a:srgbClr val="333333"/>
                </a:solidFill>
                <a:latin typeface="Arial"/>
                <a:cs typeface="Arial"/>
              </a:rPr>
              <a:t>0137</a:t>
            </a:r>
            <a:r>
              <a:rPr sz="1800" dirty="0">
                <a:solidFill>
                  <a:srgbClr val="333333"/>
                </a:solidFill>
                <a:latin typeface="Arial"/>
                <a:cs typeface="Arial"/>
              </a:rPr>
              <a:t>.</a:t>
            </a:r>
            <a:endParaRPr sz="1800" dirty="0">
              <a:latin typeface="Arial"/>
              <a:cs typeface="Arial"/>
            </a:endParaRPr>
          </a:p>
        </p:txBody>
      </p:sp>
      <p:sp>
        <p:nvSpPr>
          <p:cNvPr id="9" name="object 9"/>
          <p:cNvSpPr txBox="1">
            <a:spLocks noGrp="1"/>
          </p:cNvSpPr>
          <p:nvPr>
            <p:ph type="ftr" sz="quarter" idx="5"/>
          </p:nvPr>
        </p:nvSpPr>
        <p:spPr>
          <a:prstGeom prst="rect">
            <a:avLst/>
          </a:prstGeom>
        </p:spPr>
        <p:txBody>
          <a:bodyPr vert="horz" wrap="square" lIns="0" tIns="0" rIns="0" bIns="0" rtlCol="0">
            <a:spAutoFit/>
          </a:bodyPr>
          <a:lstStyle/>
          <a:p>
            <a:pPr marL="12700" marR="5080">
              <a:lnSpc>
                <a:spcPct val="100000"/>
              </a:lnSpc>
            </a:pPr>
            <a:r>
              <a:rPr spc="-10" dirty="0">
                <a:solidFill>
                  <a:srgbClr val="003366"/>
                </a:solidFill>
              </a:rPr>
              <a:t>A</a:t>
            </a:r>
            <a:r>
              <a:rPr spc="-15" dirty="0">
                <a:solidFill>
                  <a:srgbClr val="003366"/>
                </a:solidFill>
              </a:rPr>
              <a:t>ss</a:t>
            </a:r>
            <a:r>
              <a:rPr spc="-5" dirty="0">
                <a:solidFill>
                  <a:srgbClr val="003366"/>
                </a:solidFill>
              </a:rPr>
              <a:t>oc</a:t>
            </a:r>
            <a:r>
              <a:rPr spc="-15" dirty="0">
                <a:solidFill>
                  <a:srgbClr val="003366"/>
                </a:solidFill>
              </a:rPr>
              <a:t>ia</a:t>
            </a:r>
            <a:r>
              <a:rPr spc="-5" dirty="0">
                <a:solidFill>
                  <a:srgbClr val="003366"/>
                </a:solidFill>
              </a:rPr>
              <a:t>t</a:t>
            </a:r>
            <a:r>
              <a:rPr spc="-10" dirty="0">
                <a:solidFill>
                  <a:srgbClr val="003366"/>
                </a:solidFill>
              </a:rPr>
              <a:t>io</a:t>
            </a:r>
            <a:r>
              <a:rPr dirty="0">
                <a:solidFill>
                  <a:srgbClr val="003366"/>
                </a:solidFill>
              </a:rPr>
              <a:t>n</a:t>
            </a:r>
            <a:r>
              <a:rPr spc="25" dirty="0">
                <a:solidFill>
                  <a:srgbClr val="003366"/>
                </a:solidFill>
              </a:rPr>
              <a:t> </a:t>
            </a:r>
            <a:r>
              <a:rPr dirty="0">
                <a:solidFill>
                  <a:srgbClr val="003366"/>
                </a:solidFill>
              </a:rPr>
              <a:t>P</a:t>
            </a:r>
            <a:r>
              <a:rPr spc="-5" dirty="0">
                <a:solidFill>
                  <a:srgbClr val="003366"/>
                </a:solidFill>
              </a:rPr>
              <a:t>ro</a:t>
            </a:r>
            <a:r>
              <a:rPr spc="-15" dirty="0">
                <a:solidFill>
                  <a:srgbClr val="003366"/>
                </a:solidFill>
              </a:rPr>
              <a:t>s</a:t>
            </a:r>
            <a:r>
              <a:rPr spc="-10" dirty="0">
                <a:solidFill>
                  <a:srgbClr val="003366"/>
                </a:solidFill>
              </a:rPr>
              <a:t>pe</a:t>
            </a:r>
            <a:r>
              <a:rPr spc="-5" dirty="0">
                <a:solidFill>
                  <a:srgbClr val="003366"/>
                </a:solidFill>
              </a:rPr>
              <a:t>r</a:t>
            </a:r>
            <a:r>
              <a:rPr spc="-15" dirty="0">
                <a:solidFill>
                  <a:srgbClr val="003366"/>
                </a:solidFill>
              </a:rPr>
              <a:t>i</a:t>
            </a:r>
            <a:r>
              <a:rPr spc="-5" dirty="0">
                <a:solidFill>
                  <a:srgbClr val="003366"/>
                </a:solidFill>
              </a:rPr>
              <a:t>ty</a:t>
            </a:r>
            <a:r>
              <a:rPr spc="20" dirty="0">
                <a:solidFill>
                  <a:srgbClr val="003366"/>
                </a:solidFill>
              </a:rPr>
              <a:t> </a:t>
            </a:r>
            <a:r>
              <a:rPr spc="-20" dirty="0">
                <a:solidFill>
                  <a:srgbClr val="003366"/>
                </a:solidFill>
              </a:rPr>
              <a:t>a</a:t>
            </a:r>
            <a:r>
              <a:rPr dirty="0">
                <a:solidFill>
                  <a:srgbClr val="003366"/>
                </a:solidFill>
              </a:rPr>
              <a:t>nd</a:t>
            </a:r>
            <a:r>
              <a:rPr spc="5" dirty="0">
                <a:solidFill>
                  <a:srgbClr val="003366"/>
                </a:solidFill>
              </a:rPr>
              <a:t> </a:t>
            </a:r>
            <a:r>
              <a:rPr spc="-5" dirty="0">
                <a:solidFill>
                  <a:srgbClr val="003366"/>
                </a:solidFill>
              </a:rPr>
              <a:t>D</a:t>
            </a:r>
            <a:r>
              <a:rPr spc="-10" dirty="0">
                <a:solidFill>
                  <a:srgbClr val="003366"/>
                </a:solidFill>
              </a:rPr>
              <a:t>e</a:t>
            </a:r>
            <a:r>
              <a:rPr spc="-5" dirty="0">
                <a:solidFill>
                  <a:srgbClr val="003366"/>
                </a:solidFill>
              </a:rPr>
              <a:t>v</a:t>
            </a:r>
            <a:r>
              <a:rPr spc="-10" dirty="0">
                <a:solidFill>
                  <a:srgbClr val="003366"/>
                </a:solidFill>
              </a:rPr>
              <a:t>elopm</a:t>
            </a:r>
            <a:r>
              <a:rPr spc="-15" dirty="0">
                <a:solidFill>
                  <a:srgbClr val="003366"/>
                </a:solidFill>
              </a:rPr>
              <a:t>e</a:t>
            </a:r>
            <a:r>
              <a:rPr dirty="0">
                <a:solidFill>
                  <a:srgbClr val="003366"/>
                </a:solidFill>
              </a:rPr>
              <a:t>nt</a:t>
            </a:r>
            <a:r>
              <a:rPr spc="50" dirty="0">
                <a:solidFill>
                  <a:srgbClr val="003366"/>
                </a:solidFill>
              </a:rPr>
              <a:t> </a:t>
            </a:r>
            <a:r>
              <a:rPr spc="-15" dirty="0">
                <a:solidFill>
                  <a:srgbClr val="003366"/>
                </a:solidFill>
              </a:rPr>
              <a:t>i</a:t>
            </a:r>
            <a:r>
              <a:rPr spc="-5" dirty="0">
                <a:solidFill>
                  <a:srgbClr val="003366"/>
                </a:solidFill>
              </a:rPr>
              <a:t>n</a:t>
            </a:r>
            <a:r>
              <a:rPr dirty="0">
                <a:solidFill>
                  <a:srgbClr val="003366"/>
                </a:solidFill>
              </a:rPr>
              <a:t> </a:t>
            </a:r>
            <a:r>
              <a:rPr spc="-15" dirty="0">
                <a:solidFill>
                  <a:srgbClr val="003366"/>
                </a:solidFill>
              </a:rPr>
              <a:t>B</a:t>
            </a:r>
            <a:r>
              <a:rPr dirty="0">
                <a:solidFill>
                  <a:srgbClr val="003366"/>
                </a:solidFill>
              </a:rPr>
              <a:t>u</a:t>
            </a:r>
            <a:r>
              <a:rPr spc="-5" dirty="0">
                <a:solidFill>
                  <a:srgbClr val="003366"/>
                </a:solidFill>
              </a:rPr>
              <a:t>lg</a:t>
            </a:r>
            <a:r>
              <a:rPr spc="-20" dirty="0">
                <a:solidFill>
                  <a:srgbClr val="003366"/>
                </a:solidFill>
              </a:rPr>
              <a:t>a</a:t>
            </a:r>
            <a:r>
              <a:rPr spc="-5" dirty="0">
                <a:solidFill>
                  <a:srgbClr val="003366"/>
                </a:solidFill>
              </a:rPr>
              <a:t>r</a:t>
            </a:r>
            <a:r>
              <a:rPr spc="-15" dirty="0">
                <a:solidFill>
                  <a:srgbClr val="003366"/>
                </a:solidFill>
              </a:rPr>
              <a:t>i</a:t>
            </a:r>
            <a:r>
              <a:rPr spc="-10" dirty="0">
                <a:solidFill>
                  <a:srgbClr val="003366"/>
                </a:solidFill>
              </a:rPr>
              <a:t>a</a:t>
            </a:r>
            <a:r>
              <a:rPr spc="-5" dirty="0">
                <a:solidFill>
                  <a:srgbClr val="003366"/>
                </a:solidFill>
              </a:rPr>
              <a:t> </a:t>
            </a:r>
            <a:r>
              <a:rPr dirty="0"/>
              <a:t>P</a:t>
            </a:r>
            <a:r>
              <a:rPr spc="-5" dirty="0"/>
              <a:t>roj</a:t>
            </a:r>
            <a:r>
              <a:rPr spc="-15" dirty="0"/>
              <a:t>e</a:t>
            </a:r>
            <a:r>
              <a:rPr spc="-5" dirty="0"/>
              <a:t>c</a:t>
            </a:r>
            <a:r>
              <a:rPr dirty="0"/>
              <a:t>t</a:t>
            </a:r>
            <a:r>
              <a:rPr spc="5" dirty="0"/>
              <a:t>:</a:t>
            </a:r>
            <a:r>
              <a:rPr dirty="0">
                <a:latin typeface="Trebuchet MS"/>
                <a:cs typeface="Trebuchet MS"/>
              </a:rPr>
              <a:t>“SOS</a:t>
            </a:r>
            <a:r>
              <a:rPr spc="-25" dirty="0">
                <a:latin typeface="Trebuchet MS"/>
                <a:cs typeface="Trebuchet MS"/>
              </a:rPr>
              <a:t> </a:t>
            </a:r>
            <a:r>
              <a:rPr spc="-5" dirty="0"/>
              <a:t>for </a:t>
            </a:r>
            <a:r>
              <a:rPr spc="-10" dirty="0"/>
              <a:t>e</a:t>
            </a:r>
            <a:r>
              <a:rPr dirty="0"/>
              <a:t>n</a:t>
            </a:r>
            <a:r>
              <a:rPr spc="-10" dirty="0"/>
              <a:t>d</a:t>
            </a:r>
            <a:r>
              <a:rPr spc="-20" dirty="0"/>
              <a:t>a</a:t>
            </a:r>
            <a:r>
              <a:rPr dirty="0"/>
              <a:t>n</a:t>
            </a:r>
            <a:r>
              <a:rPr spc="-5" dirty="0"/>
              <a:t>g</a:t>
            </a:r>
            <a:r>
              <a:rPr spc="-10" dirty="0"/>
              <a:t>e</a:t>
            </a:r>
            <a:r>
              <a:rPr spc="-5" dirty="0"/>
              <a:t>r</a:t>
            </a:r>
            <a:r>
              <a:rPr spc="-10" dirty="0"/>
              <a:t>e</a:t>
            </a:r>
            <a:r>
              <a:rPr dirty="0"/>
              <a:t>d</a:t>
            </a:r>
            <a:r>
              <a:rPr spc="45" dirty="0"/>
              <a:t> </a:t>
            </a:r>
            <a:r>
              <a:rPr spc="-5" dirty="0"/>
              <a:t>t</a:t>
            </a:r>
            <a:r>
              <a:rPr dirty="0"/>
              <a:t>r</a:t>
            </a:r>
            <a:r>
              <a:rPr spc="-20" dirty="0"/>
              <a:t>a</a:t>
            </a:r>
            <a:r>
              <a:rPr spc="-10" dirty="0"/>
              <a:t>d</a:t>
            </a:r>
            <a:r>
              <a:rPr spc="-15" dirty="0"/>
              <a:t>i</a:t>
            </a:r>
            <a:r>
              <a:rPr spc="-5" dirty="0"/>
              <a:t>t</a:t>
            </a:r>
            <a:r>
              <a:rPr spc="-10" dirty="0"/>
              <a:t>i</a:t>
            </a:r>
            <a:r>
              <a:rPr spc="-5" dirty="0"/>
              <a:t>on</a:t>
            </a:r>
            <a:r>
              <a:rPr spc="-20" dirty="0"/>
              <a:t>a</a:t>
            </a:r>
            <a:r>
              <a:rPr spc="-5" dirty="0"/>
              <a:t>l</a:t>
            </a:r>
            <a:r>
              <a:rPr spc="50" dirty="0"/>
              <a:t> </a:t>
            </a:r>
            <a:r>
              <a:rPr spc="-5" dirty="0"/>
              <a:t>v</a:t>
            </a:r>
            <a:r>
              <a:rPr spc="-15" dirty="0"/>
              <a:t>i</a:t>
            </a:r>
            <a:r>
              <a:rPr spc="-5" dirty="0"/>
              <a:t>ne</a:t>
            </a:r>
            <a:r>
              <a:rPr spc="20" dirty="0"/>
              <a:t> </a:t>
            </a:r>
            <a:r>
              <a:rPr spc="-5" dirty="0">
                <a:latin typeface="Trebuchet MS"/>
                <a:cs typeface="Trebuchet MS"/>
              </a:rPr>
              <a:t>v</a:t>
            </a:r>
            <a:r>
              <a:rPr spc="-10" dirty="0">
                <a:latin typeface="Trebuchet MS"/>
                <a:cs typeface="Trebuchet MS"/>
              </a:rPr>
              <a:t>a</a:t>
            </a:r>
            <a:r>
              <a:rPr dirty="0">
                <a:latin typeface="Trebuchet MS"/>
                <a:cs typeface="Trebuchet MS"/>
              </a:rPr>
              <a:t>r</a:t>
            </a:r>
            <a:r>
              <a:rPr spc="-10" dirty="0">
                <a:latin typeface="Trebuchet MS"/>
                <a:cs typeface="Trebuchet MS"/>
              </a:rPr>
              <a:t>i</a:t>
            </a:r>
            <a:r>
              <a:rPr spc="-5" dirty="0">
                <a:latin typeface="Trebuchet MS"/>
                <a:cs typeface="Trebuchet MS"/>
              </a:rPr>
              <a:t>e</a:t>
            </a:r>
            <a:r>
              <a:rPr dirty="0">
                <a:latin typeface="Trebuchet MS"/>
                <a:cs typeface="Trebuchet MS"/>
              </a:rPr>
              <a:t>t</a:t>
            </a:r>
            <a:r>
              <a:rPr spc="-5" dirty="0">
                <a:latin typeface="Trebuchet MS"/>
                <a:cs typeface="Trebuchet MS"/>
              </a:rPr>
              <a:t>ie</a:t>
            </a:r>
            <a:r>
              <a:rPr spc="-10" dirty="0">
                <a:latin typeface="Trebuchet MS"/>
                <a:cs typeface="Trebuchet MS"/>
              </a:rPr>
              <a:t>s</a:t>
            </a:r>
            <a:r>
              <a:rPr dirty="0">
                <a:latin typeface="Trebuchet MS"/>
                <a:cs typeface="Trebuchet MS"/>
              </a:rPr>
              <a:t>” </a:t>
            </a:r>
            <a:r>
              <a:rPr spc="-5" dirty="0"/>
              <a:t>Ac</a:t>
            </a:r>
            <a:r>
              <a:rPr spc="-15" dirty="0"/>
              <a:t>r</a:t>
            </a:r>
            <a:r>
              <a:rPr spc="-5" dirty="0"/>
              <a:t>on</a:t>
            </a:r>
            <a:r>
              <a:rPr spc="-15" dirty="0"/>
              <a:t>y</a:t>
            </a:r>
            <a:r>
              <a:rPr spc="-5" dirty="0"/>
              <a:t>m</a:t>
            </a:r>
            <a:r>
              <a:rPr dirty="0"/>
              <a:t>:</a:t>
            </a:r>
            <a:r>
              <a:rPr spc="10" dirty="0"/>
              <a:t> </a:t>
            </a:r>
            <a:r>
              <a:rPr dirty="0">
                <a:latin typeface="Trebuchet MS"/>
                <a:cs typeface="Trebuchet MS"/>
              </a:rPr>
              <a:t>“</a:t>
            </a:r>
            <a:r>
              <a:rPr spc="-5" dirty="0"/>
              <a:t>V</a:t>
            </a:r>
            <a:r>
              <a:rPr spc="-15" dirty="0"/>
              <a:t>i</a:t>
            </a:r>
            <a:r>
              <a:rPr spc="-5" dirty="0"/>
              <a:t>n</a:t>
            </a:r>
            <a:r>
              <a:rPr spc="-15" dirty="0"/>
              <a:t>e</a:t>
            </a:r>
            <a:r>
              <a:rPr dirty="0"/>
              <a:t>SO</a:t>
            </a:r>
            <a:r>
              <a:rPr spc="5" dirty="0"/>
              <a:t>S</a:t>
            </a:r>
            <a:r>
              <a:rPr dirty="0">
                <a:latin typeface="Trebuchet MS"/>
                <a:cs typeface="Trebuchet MS"/>
              </a:rPr>
              <a:t>”</a:t>
            </a:r>
          </a:p>
          <a:p>
            <a:pPr marL="12700">
              <a:lnSpc>
                <a:spcPct val="100000"/>
              </a:lnSpc>
            </a:pPr>
            <a:r>
              <a:rPr dirty="0"/>
              <a:t>P</a:t>
            </a:r>
            <a:r>
              <a:rPr spc="-5" dirty="0"/>
              <a:t>roj</a:t>
            </a:r>
            <a:r>
              <a:rPr spc="-15" dirty="0"/>
              <a:t>e</a:t>
            </a:r>
            <a:r>
              <a:rPr spc="-5" dirty="0"/>
              <a:t>ct</a:t>
            </a:r>
            <a:r>
              <a:rPr spc="10" dirty="0"/>
              <a:t> </a:t>
            </a:r>
            <a:r>
              <a:rPr spc="-5" dirty="0"/>
              <a:t>N</a:t>
            </a:r>
            <a:r>
              <a:rPr spc="-20" dirty="0"/>
              <a:t>o</a:t>
            </a:r>
            <a:r>
              <a:rPr dirty="0"/>
              <a:t>.</a:t>
            </a:r>
            <a:r>
              <a:rPr spc="10" dirty="0"/>
              <a:t> </a:t>
            </a:r>
            <a:r>
              <a:rPr spc="-10" dirty="0"/>
              <a:t>1</a:t>
            </a:r>
            <a:r>
              <a:rPr spc="-25" dirty="0"/>
              <a:t>8</a:t>
            </a:r>
            <a:r>
              <a:rPr spc="-10" dirty="0"/>
              <a:t>29</a:t>
            </a:r>
          </a:p>
        </p:txBody>
      </p:sp>
      <p:sp>
        <p:nvSpPr>
          <p:cNvPr id="10" name="object 10"/>
          <p:cNvSpPr txBox="1"/>
          <p:nvPr/>
        </p:nvSpPr>
        <p:spPr>
          <a:xfrm>
            <a:off x="9868661" y="6267323"/>
            <a:ext cx="2245360" cy="551180"/>
          </a:xfrm>
          <a:prstGeom prst="rect">
            <a:avLst/>
          </a:prstGeom>
        </p:spPr>
        <p:txBody>
          <a:bodyPr vert="horz" wrap="square" lIns="0" tIns="0" rIns="0" bIns="0" rtlCol="0">
            <a:spAutoFit/>
          </a:bodyPr>
          <a:lstStyle/>
          <a:p>
            <a:pPr marL="1298575">
              <a:lnSpc>
                <a:spcPct val="100000"/>
              </a:lnSpc>
            </a:pPr>
            <a:r>
              <a:rPr sz="900" i="1" spc="-5" dirty="0">
                <a:solidFill>
                  <a:srgbClr val="003366"/>
                </a:solidFill>
                <a:latin typeface="Trebuchet MS"/>
                <a:cs typeface="Trebuchet MS"/>
              </a:rPr>
              <a:t>270</a:t>
            </a:r>
            <a:r>
              <a:rPr sz="900" i="1" dirty="0">
                <a:solidFill>
                  <a:srgbClr val="003366"/>
                </a:solidFill>
                <a:latin typeface="Trebuchet MS"/>
                <a:cs typeface="Trebuchet MS"/>
              </a:rPr>
              <a:t>0</a:t>
            </a:r>
            <a:r>
              <a:rPr sz="900" i="1" spc="25" dirty="0">
                <a:solidFill>
                  <a:srgbClr val="003366"/>
                </a:solidFill>
                <a:latin typeface="Trebuchet MS"/>
                <a:cs typeface="Trebuchet MS"/>
              </a:rPr>
              <a:t> </a:t>
            </a:r>
            <a:r>
              <a:rPr sz="900" i="1" spc="-15" dirty="0">
                <a:solidFill>
                  <a:srgbClr val="003366"/>
                </a:solidFill>
                <a:latin typeface="Trebuchet MS"/>
                <a:cs typeface="Trebuchet MS"/>
              </a:rPr>
              <a:t>B</a:t>
            </a:r>
            <a:r>
              <a:rPr sz="900" i="1" spc="-5" dirty="0">
                <a:solidFill>
                  <a:srgbClr val="003366"/>
                </a:solidFill>
                <a:latin typeface="Trebuchet MS"/>
                <a:cs typeface="Trebuchet MS"/>
              </a:rPr>
              <a:t>lag</a:t>
            </a:r>
            <a:r>
              <a:rPr sz="900" i="1" spc="-10" dirty="0">
                <a:solidFill>
                  <a:srgbClr val="003366"/>
                </a:solidFill>
                <a:latin typeface="Trebuchet MS"/>
                <a:cs typeface="Trebuchet MS"/>
              </a:rPr>
              <a:t>o</a:t>
            </a:r>
            <a:r>
              <a:rPr sz="900" i="1" spc="-5" dirty="0">
                <a:solidFill>
                  <a:srgbClr val="003366"/>
                </a:solidFill>
                <a:latin typeface="Trebuchet MS"/>
                <a:cs typeface="Trebuchet MS"/>
              </a:rPr>
              <a:t>evg</a:t>
            </a:r>
            <a:r>
              <a:rPr sz="900" i="1" spc="-10" dirty="0">
                <a:solidFill>
                  <a:srgbClr val="003366"/>
                </a:solidFill>
                <a:latin typeface="Trebuchet MS"/>
                <a:cs typeface="Trebuchet MS"/>
              </a:rPr>
              <a:t>r</a:t>
            </a:r>
            <a:r>
              <a:rPr sz="900" i="1" spc="-5" dirty="0">
                <a:solidFill>
                  <a:srgbClr val="003366"/>
                </a:solidFill>
                <a:latin typeface="Trebuchet MS"/>
                <a:cs typeface="Trebuchet MS"/>
              </a:rPr>
              <a:t>a</a:t>
            </a:r>
            <a:r>
              <a:rPr sz="900" i="1" dirty="0">
                <a:solidFill>
                  <a:srgbClr val="003366"/>
                </a:solidFill>
                <a:latin typeface="Trebuchet MS"/>
                <a:cs typeface="Trebuchet MS"/>
              </a:rPr>
              <a:t>d</a:t>
            </a:r>
            <a:endParaRPr sz="900">
              <a:latin typeface="Trebuchet MS"/>
              <a:cs typeface="Trebuchet MS"/>
            </a:endParaRPr>
          </a:p>
          <a:p>
            <a:pPr marL="12700" marR="5080" indent="482600">
              <a:lnSpc>
                <a:spcPct val="100000"/>
              </a:lnSpc>
            </a:pPr>
            <a:r>
              <a:rPr sz="900" i="1" spc="-5" dirty="0">
                <a:solidFill>
                  <a:srgbClr val="003366"/>
                </a:solidFill>
                <a:latin typeface="Trebuchet MS"/>
                <a:cs typeface="Trebuchet MS"/>
              </a:rPr>
              <a:t>“</a:t>
            </a:r>
            <a:r>
              <a:rPr sz="900" i="1" dirty="0">
                <a:solidFill>
                  <a:srgbClr val="003366"/>
                </a:solidFill>
                <a:latin typeface="Trebuchet MS"/>
                <a:cs typeface="Trebuchet MS"/>
              </a:rPr>
              <a:t>St</a:t>
            </a:r>
            <a:r>
              <a:rPr sz="900" i="1" spc="-5" dirty="0">
                <a:solidFill>
                  <a:srgbClr val="003366"/>
                </a:solidFill>
                <a:latin typeface="Trebuchet MS"/>
                <a:cs typeface="Trebuchet MS"/>
              </a:rPr>
              <a:t>e</a:t>
            </a:r>
            <a:r>
              <a:rPr sz="900" i="1" dirty="0">
                <a:solidFill>
                  <a:srgbClr val="003366"/>
                </a:solidFill>
                <a:latin typeface="Trebuchet MS"/>
                <a:cs typeface="Trebuchet MS"/>
              </a:rPr>
              <a:t>f</a:t>
            </a:r>
            <a:r>
              <a:rPr sz="900" i="1" spc="-10" dirty="0">
                <a:solidFill>
                  <a:srgbClr val="003366"/>
                </a:solidFill>
                <a:latin typeface="Trebuchet MS"/>
                <a:cs typeface="Trebuchet MS"/>
              </a:rPr>
              <a:t>a</a:t>
            </a:r>
            <a:r>
              <a:rPr sz="900" i="1" dirty="0">
                <a:solidFill>
                  <a:srgbClr val="003366"/>
                </a:solidFill>
                <a:latin typeface="Trebuchet MS"/>
                <a:cs typeface="Trebuchet MS"/>
              </a:rPr>
              <a:t>n</a:t>
            </a:r>
            <a:r>
              <a:rPr sz="900" i="1" spc="15" dirty="0">
                <a:solidFill>
                  <a:srgbClr val="003366"/>
                </a:solidFill>
                <a:latin typeface="Trebuchet MS"/>
                <a:cs typeface="Trebuchet MS"/>
              </a:rPr>
              <a:t> </a:t>
            </a:r>
            <a:r>
              <a:rPr sz="900" i="1" spc="-5" dirty="0">
                <a:solidFill>
                  <a:srgbClr val="003366"/>
                </a:solidFill>
                <a:latin typeface="Trebuchet MS"/>
                <a:cs typeface="Trebuchet MS"/>
              </a:rPr>
              <a:t>Stam</a:t>
            </a:r>
            <a:r>
              <a:rPr sz="900" i="1" dirty="0">
                <a:solidFill>
                  <a:srgbClr val="003366"/>
                </a:solidFill>
                <a:latin typeface="Trebuchet MS"/>
                <a:cs typeface="Trebuchet MS"/>
              </a:rPr>
              <a:t>b</a:t>
            </a:r>
            <a:r>
              <a:rPr sz="900" i="1" spc="-10" dirty="0">
                <a:solidFill>
                  <a:srgbClr val="003366"/>
                </a:solidFill>
                <a:latin typeface="Trebuchet MS"/>
                <a:cs typeface="Trebuchet MS"/>
              </a:rPr>
              <a:t>olo</a:t>
            </a:r>
            <a:r>
              <a:rPr sz="900" i="1" dirty="0">
                <a:solidFill>
                  <a:srgbClr val="003366"/>
                </a:solidFill>
                <a:latin typeface="Trebuchet MS"/>
                <a:cs typeface="Trebuchet MS"/>
              </a:rPr>
              <a:t>v”</a:t>
            </a:r>
            <a:r>
              <a:rPr sz="900" i="1" spc="10" dirty="0">
                <a:solidFill>
                  <a:srgbClr val="003366"/>
                </a:solidFill>
                <a:latin typeface="Trebuchet MS"/>
                <a:cs typeface="Trebuchet MS"/>
              </a:rPr>
              <a:t> </a:t>
            </a:r>
            <a:r>
              <a:rPr sz="900" i="1" spc="-10" dirty="0">
                <a:solidFill>
                  <a:srgbClr val="003366"/>
                </a:solidFill>
                <a:latin typeface="Trebuchet MS"/>
                <a:cs typeface="Trebuchet MS"/>
              </a:rPr>
              <a:t>s</a:t>
            </a:r>
            <a:r>
              <a:rPr sz="900" i="1" dirty="0">
                <a:solidFill>
                  <a:srgbClr val="003366"/>
                </a:solidFill>
                <a:latin typeface="Trebuchet MS"/>
                <a:cs typeface="Trebuchet MS"/>
              </a:rPr>
              <a:t>t</a:t>
            </a:r>
            <a:r>
              <a:rPr sz="900" i="1" spc="-10" dirty="0">
                <a:solidFill>
                  <a:srgbClr val="003366"/>
                </a:solidFill>
                <a:latin typeface="Trebuchet MS"/>
                <a:cs typeface="Trebuchet MS"/>
              </a:rPr>
              <a:t>r</a:t>
            </a:r>
            <a:r>
              <a:rPr sz="900" i="1" dirty="0">
                <a:solidFill>
                  <a:srgbClr val="003366"/>
                </a:solidFill>
                <a:latin typeface="Trebuchet MS"/>
                <a:cs typeface="Trebuchet MS"/>
              </a:rPr>
              <a:t>.</a:t>
            </a:r>
            <a:r>
              <a:rPr sz="900" i="1" spc="-5" dirty="0">
                <a:solidFill>
                  <a:srgbClr val="003366"/>
                </a:solidFill>
                <a:latin typeface="Trebuchet MS"/>
                <a:cs typeface="Trebuchet MS"/>
              </a:rPr>
              <a:t> </a:t>
            </a:r>
            <a:r>
              <a:rPr sz="900" i="1" dirty="0">
                <a:solidFill>
                  <a:srgbClr val="003366"/>
                </a:solidFill>
                <a:latin typeface="Trebuchet MS"/>
                <a:cs typeface="Trebuchet MS"/>
              </a:rPr>
              <a:t>№</a:t>
            </a:r>
            <a:r>
              <a:rPr sz="900" i="1" spc="-5" dirty="0">
                <a:solidFill>
                  <a:srgbClr val="003366"/>
                </a:solidFill>
                <a:latin typeface="Trebuchet MS"/>
                <a:cs typeface="Trebuchet MS"/>
              </a:rPr>
              <a:t>1</a:t>
            </a:r>
            <a:r>
              <a:rPr sz="900" i="1" dirty="0">
                <a:solidFill>
                  <a:srgbClr val="003366"/>
                </a:solidFill>
                <a:latin typeface="Trebuchet MS"/>
                <a:cs typeface="Trebuchet MS"/>
              </a:rPr>
              <a:t>,</a:t>
            </a:r>
            <a:r>
              <a:rPr sz="900" i="1" spc="-5" dirty="0">
                <a:solidFill>
                  <a:srgbClr val="003366"/>
                </a:solidFill>
                <a:latin typeface="Trebuchet MS"/>
                <a:cs typeface="Trebuchet MS"/>
              </a:rPr>
              <a:t> fl</a:t>
            </a:r>
            <a:r>
              <a:rPr sz="900" i="1" dirty="0">
                <a:solidFill>
                  <a:srgbClr val="003366"/>
                </a:solidFill>
                <a:latin typeface="Trebuchet MS"/>
                <a:cs typeface="Trebuchet MS"/>
              </a:rPr>
              <a:t>.</a:t>
            </a:r>
            <a:r>
              <a:rPr sz="900" i="1" spc="10" dirty="0">
                <a:solidFill>
                  <a:srgbClr val="003366"/>
                </a:solidFill>
                <a:latin typeface="Trebuchet MS"/>
                <a:cs typeface="Trebuchet MS"/>
              </a:rPr>
              <a:t> </a:t>
            </a:r>
            <a:r>
              <a:rPr sz="900" i="1" dirty="0">
                <a:solidFill>
                  <a:srgbClr val="003366"/>
                </a:solidFill>
                <a:latin typeface="Trebuchet MS"/>
                <a:cs typeface="Trebuchet MS"/>
              </a:rPr>
              <a:t>2 </a:t>
            </a:r>
            <a:r>
              <a:rPr sz="900" i="1" dirty="0">
                <a:solidFill>
                  <a:srgbClr val="234060"/>
                </a:solidFill>
                <a:latin typeface="Trebuchet MS"/>
                <a:cs typeface="Trebuchet MS"/>
              </a:rPr>
              <a:t>t</a:t>
            </a:r>
            <a:r>
              <a:rPr sz="900" i="1" spc="-5" dirty="0">
                <a:solidFill>
                  <a:srgbClr val="234060"/>
                </a:solidFill>
                <a:latin typeface="Trebuchet MS"/>
                <a:cs typeface="Trebuchet MS"/>
              </a:rPr>
              <a:t>e</a:t>
            </a:r>
            <a:r>
              <a:rPr sz="900" i="1" dirty="0">
                <a:solidFill>
                  <a:srgbClr val="234060"/>
                </a:solidFill>
                <a:latin typeface="Trebuchet MS"/>
                <a:cs typeface="Trebuchet MS"/>
              </a:rPr>
              <a:t>l.</a:t>
            </a:r>
            <a:r>
              <a:rPr sz="900" i="1" spc="-5" dirty="0">
                <a:solidFill>
                  <a:srgbClr val="234060"/>
                </a:solidFill>
                <a:latin typeface="Trebuchet MS"/>
                <a:cs typeface="Trebuchet MS"/>
              </a:rPr>
              <a:t> +35</a:t>
            </a:r>
            <a:r>
              <a:rPr sz="900" i="1" dirty="0">
                <a:solidFill>
                  <a:srgbClr val="234060"/>
                </a:solidFill>
                <a:latin typeface="Trebuchet MS"/>
                <a:cs typeface="Trebuchet MS"/>
              </a:rPr>
              <a:t>9</a:t>
            </a:r>
            <a:r>
              <a:rPr sz="900" i="1" spc="25" dirty="0">
                <a:solidFill>
                  <a:srgbClr val="234060"/>
                </a:solidFill>
                <a:latin typeface="Trebuchet MS"/>
                <a:cs typeface="Trebuchet MS"/>
              </a:rPr>
              <a:t> </a:t>
            </a:r>
            <a:r>
              <a:rPr sz="900" i="1" spc="-5" dirty="0">
                <a:solidFill>
                  <a:srgbClr val="234060"/>
                </a:solidFill>
                <a:latin typeface="Trebuchet MS"/>
                <a:cs typeface="Trebuchet MS"/>
              </a:rPr>
              <a:t>89</a:t>
            </a:r>
            <a:r>
              <a:rPr sz="900" i="1" dirty="0">
                <a:solidFill>
                  <a:srgbClr val="234060"/>
                </a:solidFill>
                <a:latin typeface="Trebuchet MS"/>
                <a:cs typeface="Trebuchet MS"/>
              </a:rPr>
              <a:t>6</a:t>
            </a:r>
            <a:r>
              <a:rPr sz="900" i="1" spc="25" dirty="0">
                <a:solidFill>
                  <a:srgbClr val="234060"/>
                </a:solidFill>
                <a:latin typeface="Trebuchet MS"/>
                <a:cs typeface="Trebuchet MS"/>
              </a:rPr>
              <a:t> </a:t>
            </a:r>
            <a:r>
              <a:rPr sz="900" i="1" spc="-5" dirty="0">
                <a:solidFill>
                  <a:srgbClr val="234060"/>
                </a:solidFill>
                <a:latin typeface="Trebuchet MS"/>
                <a:cs typeface="Trebuchet MS"/>
              </a:rPr>
              <a:t>0</a:t>
            </a:r>
            <a:r>
              <a:rPr sz="900" i="1" dirty="0">
                <a:solidFill>
                  <a:srgbClr val="234060"/>
                </a:solidFill>
                <a:latin typeface="Trebuchet MS"/>
                <a:cs typeface="Trebuchet MS"/>
              </a:rPr>
              <a:t>4</a:t>
            </a:r>
            <a:r>
              <a:rPr sz="900" i="1" spc="10" dirty="0">
                <a:solidFill>
                  <a:srgbClr val="234060"/>
                </a:solidFill>
                <a:latin typeface="Trebuchet MS"/>
                <a:cs typeface="Trebuchet MS"/>
              </a:rPr>
              <a:t> </a:t>
            </a:r>
            <a:r>
              <a:rPr sz="900" i="1" spc="-5" dirty="0">
                <a:solidFill>
                  <a:srgbClr val="234060"/>
                </a:solidFill>
                <a:latin typeface="Trebuchet MS"/>
                <a:cs typeface="Trebuchet MS"/>
              </a:rPr>
              <a:t>0</a:t>
            </a:r>
            <a:r>
              <a:rPr sz="900" i="1" dirty="0">
                <a:solidFill>
                  <a:srgbClr val="234060"/>
                </a:solidFill>
                <a:latin typeface="Trebuchet MS"/>
                <a:cs typeface="Trebuchet MS"/>
              </a:rPr>
              <a:t>9</a:t>
            </a:r>
            <a:r>
              <a:rPr sz="900" i="1" spc="10" dirty="0">
                <a:solidFill>
                  <a:srgbClr val="234060"/>
                </a:solidFill>
                <a:latin typeface="Trebuchet MS"/>
                <a:cs typeface="Trebuchet MS"/>
              </a:rPr>
              <a:t> </a:t>
            </a:r>
            <a:r>
              <a:rPr sz="900" i="1" spc="-5" dirty="0">
                <a:solidFill>
                  <a:srgbClr val="234060"/>
                </a:solidFill>
                <a:latin typeface="Trebuchet MS"/>
                <a:cs typeface="Trebuchet MS"/>
              </a:rPr>
              <a:t>0</a:t>
            </a:r>
            <a:r>
              <a:rPr sz="900" i="1" dirty="0">
                <a:solidFill>
                  <a:srgbClr val="234060"/>
                </a:solidFill>
                <a:latin typeface="Trebuchet MS"/>
                <a:cs typeface="Trebuchet MS"/>
              </a:rPr>
              <a:t>3</a:t>
            </a:r>
            <a:r>
              <a:rPr sz="900" i="1" spc="10" dirty="0">
                <a:solidFill>
                  <a:srgbClr val="234060"/>
                </a:solidFill>
                <a:latin typeface="Trebuchet MS"/>
                <a:cs typeface="Trebuchet MS"/>
              </a:rPr>
              <a:t> </a:t>
            </a:r>
            <a:r>
              <a:rPr sz="900" i="1" spc="-5" dirty="0">
                <a:solidFill>
                  <a:srgbClr val="234060"/>
                </a:solidFill>
                <a:latin typeface="Trebuchet MS"/>
                <a:cs typeface="Trebuchet MS"/>
              </a:rPr>
              <a:t>/</a:t>
            </a:r>
            <a:r>
              <a:rPr sz="900" i="1" dirty="0">
                <a:solidFill>
                  <a:srgbClr val="234060"/>
                </a:solidFill>
                <a:latin typeface="Trebuchet MS"/>
                <a:cs typeface="Trebuchet MS"/>
              </a:rPr>
              <a:t>+</a:t>
            </a:r>
            <a:r>
              <a:rPr sz="900" i="1" spc="10" dirty="0">
                <a:solidFill>
                  <a:srgbClr val="234060"/>
                </a:solidFill>
                <a:latin typeface="Trebuchet MS"/>
                <a:cs typeface="Trebuchet MS"/>
              </a:rPr>
              <a:t> </a:t>
            </a:r>
            <a:r>
              <a:rPr sz="900" i="1" spc="-5" dirty="0">
                <a:solidFill>
                  <a:srgbClr val="234060"/>
                </a:solidFill>
                <a:latin typeface="Trebuchet MS"/>
                <a:cs typeface="Trebuchet MS"/>
              </a:rPr>
              <a:t>35</a:t>
            </a:r>
            <a:r>
              <a:rPr sz="900" i="1" dirty="0">
                <a:solidFill>
                  <a:srgbClr val="234060"/>
                </a:solidFill>
                <a:latin typeface="Trebuchet MS"/>
                <a:cs typeface="Trebuchet MS"/>
              </a:rPr>
              <a:t>9</a:t>
            </a:r>
            <a:r>
              <a:rPr sz="900" i="1" spc="25" dirty="0">
                <a:solidFill>
                  <a:srgbClr val="234060"/>
                </a:solidFill>
                <a:latin typeface="Trebuchet MS"/>
                <a:cs typeface="Trebuchet MS"/>
              </a:rPr>
              <a:t> </a:t>
            </a:r>
            <a:r>
              <a:rPr sz="900" i="1" spc="-5" dirty="0">
                <a:solidFill>
                  <a:srgbClr val="234060"/>
                </a:solidFill>
                <a:latin typeface="Trebuchet MS"/>
                <a:cs typeface="Trebuchet MS"/>
              </a:rPr>
              <a:t>87</a:t>
            </a:r>
            <a:r>
              <a:rPr sz="900" i="1" dirty="0">
                <a:solidFill>
                  <a:srgbClr val="234060"/>
                </a:solidFill>
                <a:latin typeface="Trebuchet MS"/>
                <a:cs typeface="Trebuchet MS"/>
              </a:rPr>
              <a:t>6</a:t>
            </a:r>
            <a:r>
              <a:rPr sz="900" i="1" spc="10" dirty="0">
                <a:solidFill>
                  <a:srgbClr val="234060"/>
                </a:solidFill>
                <a:latin typeface="Trebuchet MS"/>
                <a:cs typeface="Trebuchet MS"/>
              </a:rPr>
              <a:t> </a:t>
            </a:r>
            <a:r>
              <a:rPr sz="900" i="1" spc="-5" dirty="0">
                <a:solidFill>
                  <a:srgbClr val="234060"/>
                </a:solidFill>
                <a:latin typeface="Trebuchet MS"/>
                <a:cs typeface="Trebuchet MS"/>
              </a:rPr>
              <a:t>7</a:t>
            </a:r>
            <a:r>
              <a:rPr sz="900" i="1" dirty="0">
                <a:solidFill>
                  <a:srgbClr val="234060"/>
                </a:solidFill>
                <a:latin typeface="Trebuchet MS"/>
                <a:cs typeface="Trebuchet MS"/>
              </a:rPr>
              <a:t>1</a:t>
            </a:r>
            <a:r>
              <a:rPr sz="900" i="1" spc="15" dirty="0">
                <a:solidFill>
                  <a:srgbClr val="234060"/>
                </a:solidFill>
                <a:latin typeface="Trebuchet MS"/>
                <a:cs typeface="Trebuchet MS"/>
              </a:rPr>
              <a:t> </a:t>
            </a:r>
            <a:r>
              <a:rPr sz="900" i="1" spc="-5" dirty="0">
                <a:solidFill>
                  <a:srgbClr val="234060"/>
                </a:solidFill>
                <a:latin typeface="Trebuchet MS"/>
                <a:cs typeface="Trebuchet MS"/>
              </a:rPr>
              <a:t>2</a:t>
            </a:r>
            <a:r>
              <a:rPr sz="900" i="1" dirty="0">
                <a:solidFill>
                  <a:srgbClr val="234060"/>
                </a:solidFill>
                <a:latin typeface="Trebuchet MS"/>
                <a:cs typeface="Trebuchet MS"/>
              </a:rPr>
              <a:t>4</a:t>
            </a:r>
            <a:r>
              <a:rPr sz="900" i="1" spc="25" dirty="0">
                <a:solidFill>
                  <a:srgbClr val="234060"/>
                </a:solidFill>
                <a:latin typeface="Trebuchet MS"/>
                <a:cs typeface="Trebuchet MS"/>
              </a:rPr>
              <a:t> </a:t>
            </a:r>
            <a:r>
              <a:rPr sz="900" i="1" spc="-5" dirty="0">
                <a:solidFill>
                  <a:srgbClr val="234060"/>
                </a:solidFill>
                <a:latin typeface="Trebuchet MS"/>
                <a:cs typeface="Trebuchet MS"/>
              </a:rPr>
              <a:t>09</a:t>
            </a:r>
            <a:endParaRPr sz="900">
              <a:latin typeface="Trebuchet MS"/>
              <a:cs typeface="Trebuchet MS"/>
            </a:endParaRPr>
          </a:p>
          <a:p>
            <a:pPr marL="396240">
              <a:lnSpc>
                <a:spcPct val="100000"/>
              </a:lnSpc>
            </a:pPr>
            <a:r>
              <a:rPr sz="900" i="1" spc="-5" dirty="0">
                <a:solidFill>
                  <a:srgbClr val="003366"/>
                </a:solidFill>
                <a:latin typeface="Trebuchet MS"/>
                <a:cs typeface="Trebuchet MS"/>
              </a:rPr>
              <a:t>e</a:t>
            </a:r>
            <a:r>
              <a:rPr sz="900" i="1" spc="5" dirty="0">
                <a:solidFill>
                  <a:srgbClr val="003366"/>
                </a:solidFill>
                <a:latin typeface="Trebuchet MS"/>
                <a:cs typeface="Trebuchet MS"/>
              </a:rPr>
              <a:t>-</a:t>
            </a:r>
            <a:r>
              <a:rPr sz="900" i="1" spc="-5" dirty="0">
                <a:solidFill>
                  <a:srgbClr val="003366"/>
                </a:solidFill>
                <a:latin typeface="Trebuchet MS"/>
                <a:cs typeface="Trebuchet MS"/>
              </a:rPr>
              <a:t>mai</a:t>
            </a:r>
            <a:r>
              <a:rPr sz="900" i="1" spc="-10" dirty="0">
                <a:solidFill>
                  <a:srgbClr val="003366"/>
                </a:solidFill>
                <a:latin typeface="Trebuchet MS"/>
                <a:cs typeface="Trebuchet MS"/>
              </a:rPr>
              <a:t>l</a:t>
            </a:r>
            <a:r>
              <a:rPr sz="900" i="1" dirty="0">
                <a:solidFill>
                  <a:srgbClr val="003366"/>
                </a:solidFill>
                <a:latin typeface="Trebuchet MS"/>
                <a:cs typeface="Trebuchet MS"/>
              </a:rPr>
              <a:t>:</a:t>
            </a:r>
            <a:r>
              <a:rPr sz="900" i="1" spc="10" dirty="0">
                <a:solidFill>
                  <a:srgbClr val="003366"/>
                </a:solidFill>
                <a:latin typeface="Trebuchet MS"/>
                <a:cs typeface="Trebuchet MS"/>
              </a:rPr>
              <a:t> </a:t>
            </a:r>
            <a:r>
              <a:rPr sz="900" i="1" u="sng" dirty="0">
                <a:solidFill>
                  <a:srgbClr val="0462C1"/>
                </a:solidFill>
                <a:latin typeface="Trebuchet MS"/>
                <a:cs typeface="Trebuchet MS"/>
                <a:hlinkClick r:id="rId8"/>
              </a:rPr>
              <a:t>pdb</a:t>
            </a:r>
            <a:r>
              <a:rPr sz="900" i="1" u="sng" spc="-5" dirty="0">
                <a:solidFill>
                  <a:srgbClr val="0462C1"/>
                </a:solidFill>
                <a:latin typeface="Trebuchet MS"/>
                <a:cs typeface="Trebuchet MS"/>
                <a:hlinkClick r:id="rId8"/>
              </a:rPr>
              <a:t>ul</a:t>
            </a:r>
            <a:r>
              <a:rPr sz="900" i="1" u="sng" dirty="0">
                <a:solidFill>
                  <a:srgbClr val="0462C1"/>
                </a:solidFill>
                <a:latin typeface="Trebuchet MS"/>
                <a:cs typeface="Trebuchet MS"/>
                <a:hlinkClick r:id="rId8"/>
              </a:rPr>
              <a:t>g</a:t>
            </a:r>
            <a:r>
              <a:rPr sz="900" i="1" u="sng" spc="-5" dirty="0">
                <a:solidFill>
                  <a:srgbClr val="0462C1"/>
                </a:solidFill>
                <a:latin typeface="Trebuchet MS"/>
                <a:cs typeface="Trebuchet MS"/>
                <a:hlinkClick r:id="rId8"/>
              </a:rPr>
              <a:t>a</a:t>
            </a:r>
            <a:r>
              <a:rPr sz="900" i="1" u="sng" spc="-10" dirty="0">
                <a:solidFill>
                  <a:srgbClr val="0462C1"/>
                </a:solidFill>
                <a:latin typeface="Trebuchet MS"/>
                <a:cs typeface="Trebuchet MS"/>
                <a:hlinkClick r:id="rId8"/>
              </a:rPr>
              <a:t>r</a:t>
            </a:r>
            <a:r>
              <a:rPr sz="900" i="1" u="sng" dirty="0">
                <a:solidFill>
                  <a:srgbClr val="0462C1"/>
                </a:solidFill>
                <a:latin typeface="Trebuchet MS"/>
                <a:cs typeface="Trebuchet MS"/>
                <a:hlinkClick r:id="rId8"/>
              </a:rPr>
              <a:t>i</a:t>
            </a:r>
            <a:r>
              <a:rPr sz="900" i="1" u="sng" spc="-5" dirty="0">
                <a:solidFill>
                  <a:srgbClr val="0462C1"/>
                </a:solidFill>
                <a:latin typeface="Trebuchet MS"/>
                <a:cs typeface="Trebuchet MS"/>
                <a:hlinkClick r:id="rId8"/>
              </a:rPr>
              <a:t>a2010</a:t>
            </a:r>
            <a:r>
              <a:rPr sz="900" i="1" u="sng" spc="-10" dirty="0">
                <a:solidFill>
                  <a:srgbClr val="0462C1"/>
                </a:solidFill>
                <a:latin typeface="Trebuchet MS"/>
                <a:cs typeface="Trebuchet MS"/>
                <a:hlinkClick r:id="rId8"/>
              </a:rPr>
              <a:t>@</a:t>
            </a:r>
            <a:r>
              <a:rPr sz="900" i="1" u="sng" dirty="0">
                <a:solidFill>
                  <a:srgbClr val="0462C1"/>
                </a:solidFill>
                <a:latin typeface="Trebuchet MS"/>
                <a:cs typeface="Trebuchet MS"/>
                <a:hlinkClick r:id="rId8"/>
              </a:rPr>
              <a:t>g</a:t>
            </a:r>
            <a:r>
              <a:rPr sz="900" i="1" u="sng" spc="-5" dirty="0">
                <a:solidFill>
                  <a:srgbClr val="0462C1"/>
                </a:solidFill>
                <a:latin typeface="Trebuchet MS"/>
                <a:cs typeface="Trebuchet MS"/>
                <a:hlinkClick r:id="rId8"/>
              </a:rPr>
              <a:t>mail</a:t>
            </a:r>
            <a:r>
              <a:rPr sz="900" i="1" u="sng" spc="5" dirty="0">
                <a:solidFill>
                  <a:srgbClr val="0462C1"/>
                </a:solidFill>
                <a:latin typeface="Trebuchet MS"/>
                <a:cs typeface="Trebuchet MS"/>
                <a:hlinkClick r:id="rId8"/>
              </a:rPr>
              <a:t>.</a:t>
            </a:r>
            <a:r>
              <a:rPr sz="900" i="1" u="sng" dirty="0">
                <a:solidFill>
                  <a:srgbClr val="0462C1"/>
                </a:solidFill>
                <a:latin typeface="Trebuchet MS"/>
                <a:cs typeface="Trebuchet MS"/>
                <a:hlinkClick r:id="rId8"/>
              </a:rPr>
              <a:t>c</a:t>
            </a:r>
            <a:r>
              <a:rPr sz="900" i="1" u="sng" spc="-10" dirty="0">
                <a:solidFill>
                  <a:srgbClr val="0462C1"/>
                </a:solidFill>
                <a:latin typeface="Trebuchet MS"/>
                <a:cs typeface="Trebuchet MS"/>
                <a:hlinkClick r:id="rId8"/>
              </a:rPr>
              <a:t>o</a:t>
            </a:r>
            <a:r>
              <a:rPr sz="900" i="1" u="sng" dirty="0">
                <a:solidFill>
                  <a:srgbClr val="0462C1"/>
                </a:solidFill>
                <a:latin typeface="Trebuchet MS"/>
                <a:cs typeface="Trebuchet MS"/>
                <a:hlinkClick r:id="rId8"/>
              </a:rPr>
              <a:t>m</a:t>
            </a:r>
            <a:endParaRPr sz="900">
              <a:latin typeface="Trebuchet MS"/>
              <a:cs typeface="Trebuchet MS"/>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075436" y="1173378"/>
            <a:ext cx="3407410" cy="430887"/>
          </a:xfrm>
          <a:prstGeom prst="rect">
            <a:avLst/>
          </a:prstGeom>
        </p:spPr>
        <p:txBody>
          <a:bodyPr vert="horz" wrap="square" lIns="0" tIns="0" rIns="0" bIns="0" rtlCol="0">
            <a:spAutoFit/>
          </a:bodyPr>
          <a:lstStyle/>
          <a:p>
            <a:pPr marL="12700">
              <a:lnSpc>
                <a:spcPct val="100000"/>
              </a:lnSpc>
              <a:tabLst>
                <a:tab pos="1515110" algn="l"/>
                <a:tab pos="2317115" algn="l"/>
              </a:tabLst>
            </a:pPr>
            <a:r>
              <a:rPr lang="en-US" sz="2800" b="1" spc="50" dirty="0" smtClean="0">
                <a:solidFill>
                  <a:schemeClr val="tx1"/>
                </a:solidFill>
              </a:rPr>
              <a:t>Diseases in vineyards</a:t>
            </a:r>
            <a:endParaRPr lang="en-US" sz="2800" b="1" dirty="0">
              <a:cs typeface="Calibri"/>
            </a:endParaRPr>
          </a:p>
        </p:txBody>
      </p:sp>
      <p:sp>
        <p:nvSpPr>
          <p:cNvPr id="3" name="object 3"/>
          <p:cNvSpPr/>
          <p:nvPr/>
        </p:nvSpPr>
        <p:spPr>
          <a:xfrm>
            <a:off x="4206240" y="88392"/>
            <a:ext cx="1304543" cy="896111"/>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8310371" y="249936"/>
            <a:ext cx="2357628" cy="560832"/>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6452615" y="153923"/>
            <a:ext cx="1068324" cy="853439"/>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1524000" y="153923"/>
            <a:ext cx="1377696" cy="748284"/>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4562855" y="1321308"/>
            <a:ext cx="7315200" cy="4878324"/>
          </a:xfrm>
          <a:prstGeom prst="rect">
            <a:avLst/>
          </a:prstGeom>
          <a:blipFill>
            <a:blip r:embed="rId7" cstate="print"/>
            <a:stretch>
              <a:fillRect/>
            </a:stretch>
          </a:blipFill>
        </p:spPr>
        <p:txBody>
          <a:bodyPr wrap="square" lIns="0" tIns="0" rIns="0" bIns="0" rtlCol="0"/>
          <a:lstStyle/>
          <a:p>
            <a:endParaRPr/>
          </a:p>
        </p:txBody>
      </p:sp>
      <p:sp>
        <p:nvSpPr>
          <p:cNvPr id="8" name="object 8"/>
          <p:cNvSpPr txBox="1"/>
          <p:nvPr/>
        </p:nvSpPr>
        <p:spPr>
          <a:xfrm>
            <a:off x="436270" y="1826539"/>
            <a:ext cx="3673475" cy="3285515"/>
          </a:xfrm>
          <a:prstGeom prst="rect">
            <a:avLst/>
          </a:prstGeom>
        </p:spPr>
        <p:txBody>
          <a:bodyPr vert="horz" wrap="square" lIns="0" tIns="0" rIns="0" bIns="0" rtlCol="0">
            <a:spAutoFit/>
          </a:bodyPr>
          <a:lstStyle/>
          <a:p>
            <a:pPr marL="1009015">
              <a:lnSpc>
                <a:spcPct val="100000"/>
              </a:lnSpc>
            </a:pPr>
            <a:r>
              <a:rPr lang="en-US" b="1" dirty="0" smtClean="0"/>
              <a:t>Calcium deficiency</a:t>
            </a:r>
          </a:p>
          <a:p>
            <a:pPr>
              <a:lnSpc>
                <a:spcPct val="100000"/>
              </a:lnSpc>
              <a:spcBef>
                <a:spcPts val="41"/>
              </a:spcBef>
            </a:pPr>
            <a:endParaRPr sz="1450" dirty="0">
              <a:latin typeface="Times New Roman"/>
              <a:cs typeface="Times New Roman"/>
            </a:endParaRPr>
          </a:p>
          <a:p>
            <a:pPr marL="12700" marR="151130">
              <a:lnSpc>
                <a:spcPct val="100000"/>
              </a:lnSpc>
            </a:pPr>
            <a:r>
              <a:rPr sz="1800" b="1" dirty="0">
                <a:solidFill>
                  <a:srgbClr val="333333"/>
                </a:solidFill>
                <a:latin typeface="Calibri"/>
                <a:cs typeface="Calibri"/>
              </a:rPr>
              <a:t>Figu</a:t>
            </a:r>
            <a:r>
              <a:rPr sz="1800" b="1" spc="-25" dirty="0">
                <a:solidFill>
                  <a:srgbClr val="333333"/>
                </a:solidFill>
                <a:latin typeface="Calibri"/>
                <a:cs typeface="Calibri"/>
              </a:rPr>
              <a:t>r</a:t>
            </a:r>
            <a:r>
              <a:rPr sz="1800" b="1" dirty="0">
                <a:solidFill>
                  <a:srgbClr val="333333"/>
                </a:solidFill>
                <a:latin typeface="Calibri"/>
                <a:cs typeface="Calibri"/>
              </a:rPr>
              <a:t>e</a:t>
            </a:r>
            <a:r>
              <a:rPr sz="1800" b="1" spc="-20" dirty="0">
                <a:solidFill>
                  <a:srgbClr val="333333"/>
                </a:solidFill>
                <a:latin typeface="Calibri"/>
                <a:cs typeface="Calibri"/>
              </a:rPr>
              <a:t> </a:t>
            </a:r>
            <a:r>
              <a:rPr sz="1800" b="1" spc="-5" dirty="0">
                <a:solidFill>
                  <a:srgbClr val="333333"/>
                </a:solidFill>
                <a:latin typeface="Calibri"/>
                <a:cs typeface="Calibri"/>
              </a:rPr>
              <a:t>5</a:t>
            </a:r>
            <a:r>
              <a:rPr sz="1800" b="1" dirty="0">
                <a:solidFill>
                  <a:srgbClr val="333333"/>
                </a:solidFill>
                <a:latin typeface="Calibri"/>
                <a:cs typeface="Calibri"/>
              </a:rPr>
              <a:t>:</a:t>
            </a:r>
            <a:r>
              <a:rPr sz="1800" b="1" spc="5" dirty="0">
                <a:solidFill>
                  <a:srgbClr val="333333"/>
                </a:solidFill>
                <a:latin typeface="Calibri"/>
                <a:cs typeface="Calibri"/>
              </a:rPr>
              <a:t> </a:t>
            </a:r>
            <a:r>
              <a:rPr sz="1800" b="1" dirty="0">
                <a:solidFill>
                  <a:srgbClr val="333333"/>
                </a:solidFill>
                <a:latin typeface="Calibri"/>
                <a:cs typeface="Calibri"/>
              </a:rPr>
              <a:t>Mic</a:t>
            </a:r>
            <a:r>
              <a:rPr sz="1800" b="1" spc="-30" dirty="0">
                <a:solidFill>
                  <a:srgbClr val="333333"/>
                </a:solidFill>
                <a:latin typeface="Calibri"/>
                <a:cs typeface="Calibri"/>
              </a:rPr>
              <a:t>r</a:t>
            </a:r>
            <a:r>
              <a:rPr sz="1800" b="1" dirty="0">
                <a:solidFill>
                  <a:srgbClr val="333333"/>
                </a:solidFill>
                <a:latin typeface="Calibri"/>
                <a:cs typeface="Calibri"/>
              </a:rPr>
              <a:t>og</a:t>
            </a:r>
            <a:r>
              <a:rPr sz="1800" b="1" spc="-45" dirty="0">
                <a:solidFill>
                  <a:srgbClr val="333333"/>
                </a:solidFill>
                <a:latin typeface="Calibri"/>
                <a:cs typeface="Calibri"/>
              </a:rPr>
              <a:t>r</a:t>
            </a:r>
            <a:r>
              <a:rPr sz="1800" b="1" dirty="0">
                <a:solidFill>
                  <a:srgbClr val="333333"/>
                </a:solidFill>
                <a:latin typeface="Calibri"/>
                <a:cs typeface="Calibri"/>
              </a:rPr>
              <a:t>aphs</a:t>
            </a:r>
            <a:r>
              <a:rPr sz="1800" b="1" spc="-15" dirty="0">
                <a:solidFill>
                  <a:srgbClr val="333333"/>
                </a:solidFill>
                <a:latin typeface="Calibri"/>
                <a:cs typeface="Calibri"/>
              </a:rPr>
              <a:t> </a:t>
            </a:r>
            <a:r>
              <a:rPr sz="1800" b="1" dirty="0">
                <a:solidFill>
                  <a:srgbClr val="333333"/>
                </a:solidFill>
                <a:latin typeface="Calibri"/>
                <a:cs typeface="Calibri"/>
              </a:rPr>
              <a:t>of</a:t>
            </a:r>
            <a:r>
              <a:rPr sz="1800" b="1" spc="-30" dirty="0">
                <a:solidFill>
                  <a:srgbClr val="333333"/>
                </a:solidFill>
                <a:latin typeface="Calibri"/>
                <a:cs typeface="Calibri"/>
              </a:rPr>
              <a:t> </a:t>
            </a:r>
            <a:r>
              <a:rPr sz="1800" b="1" spc="-10" dirty="0">
                <a:solidFill>
                  <a:srgbClr val="333333"/>
                </a:solidFill>
                <a:latin typeface="Calibri"/>
                <a:cs typeface="Calibri"/>
              </a:rPr>
              <a:t>f</a:t>
            </a:r>
            <a:r>
              <a:rPr sz="1800" b="1" spc="-5" dirty="0">
                <a:solidFill>
                  <a:srgbClr val="333333"/>
                </a:solidFill>
                <a:latin typeface="Calibri"/>
                <a:cs typeface="Calibri"/>
              </a:rPr>
              <a:t>rui</a:t>
            </a:r>
            <a:r>
              <a:rPr sz="1800" b="1" dirty="0">
                <a:solidFill>
                  <a:srgbClr val="333333"/>
                </a:solidFill>
                <a:latin typeface="Calibri"/>
                <a:cs typeface="Calibri"/>
              </a:rPr>
              <a:t>t</a:t>
            </a:r>
            <a:r>
              <a:rPr sz="1800" b="1" spc="5" dirty="0">
                <a:solidFill>
                  <a:srgbClr val="333333"/>
                </a:solidFill>
                <a:latin typeface="Calibri"/>
                <a:cs typeface="Calibri"/>
              </a:rPr>
              <a:t> </a:t>
            </a:r>
            <a:r>
              <a:rPr sz="1800" b="1" dirty="0">
                <a:solidFill>
                  <a:srgbClr val="333333"/>
                </a:solidFill>
                <a:latin typeface="Calibri"/>
                <a:cs typeface="Calibri"/>
              </a:rPr>
              <a:t>sur</a:t>
            </a:r>
            <a:r>
              <a:rPr sz="1800" b="1" spc="-30" dirty="0">
                <a:solidFill>
                  <a:srgbClr val="333333"/>
                </a:solidFill>
                <a:latin typeface="Calibri"/>
                <a:cs typeface="Calibri"/>
              </a:rPr>
              <a:t>f</a:t>
            </a:r>
            <a:r>
              <a:rPr sz="1800" b="1" dirty="0">
                <a:solidFill>
                  <a:srgbClr val="333333"/>
                </a:solidFill>
                <a:latin typeface="Calibri"/>
                <a:cs typeface="Calibri"/>
              </a:rPr>
              <a:t>ace </a:t>
            </a:r>
            <a:r>
              <a:rPr sz="1800" b="1" spc="-10" dirty="0">
                <a:solidFill>
                  <a:srgbClr val="333333"/>
                </a:solidFill>
                <a:latin typeface="Calibri"/>
                <a:cs typeface="Calibri"/>
              </a:rPr>
              <a:t>obse</a:t>
            </a:r>
            <a:r>
              <a:rPr sz="1800" b="1" spc="5" dirty="0">
                <a:solidFill>
                  <a:srgbClr val="333333"/>
                </a:solidFill>
                <a:latin typeface="Calibri"/>
                <a:cs typeface="Calibri"/>
              </a:rPr>
              <a:t>r</a:t>
            </a:r>
            <a:r>
              <a:rPr sz="1800" b="1" spc="-15" dirty="0">
                <a:solidFill>
                  <a:srgbClr val="333333"/>
                </a:solidFill>
                <a:latin typeface="Calibri"/>
                <a:cs typeface="Calibri"/>
              </a:rPr>
              <a:t>v</a:t>
            </a:r>
            <a:r>
              <a:rPr sz="1800" b="1" spc="-10" dirty="0">
                <a:solidFill>
                  <a:srgbClr val="333333"/>
                </a:solidFill>
                <a:latin typeface="Calibri"/>
                <a:cs typeface="Calibri"/>
              </a:rPr>
              <a:t>ed </a:t>
            </a:r>
            <a:r>
              <a:rPr sz="1800" b="1" spc="-15" dirty="0">
                <a:solidFill>
                  <a:srgbClr val="333333"/>
                </a:solidFill>
                <a:latin typeface="Calibri"/>
                <a:cs typeface="Calibri"/>
              </a:rPr>
              <a:t>b</a:t>
            </a:r>
            <a:r>
              <a:rPr sz="1800" b="1" spc="-10" dirty="0">
                <a:solidFill>
                  <a:srgbClr val="333333"/>
                </a:solidFill>
                <a:latin typeface="Calibri"/>
                <a:cs typeface="Calibri"/>
              </a:rPr>
              <a:t>y</a:t>
            </a:r>
            <a:r>
              <a:rPr sz="1800" b="1" spc="-40" dirty="0">
                <a:solidFill>
                  <a:srgbClr val="333333"/>
                </a:solidFill>
                <a:latin typeface="Calibri"/>
                <a:cs typeface="Calibri"/>
              </a:rPr>
              <a:t> </a:t>
            </a:r>
            <a:r>
              <a:rPr sz="1800" b="1" dirty="0">
                <a:solidFill>
                  <a:srgbClr val="333333"/>
                </a:solidFill>
                <a:latin typeface="Calibri"/>
                <a:cs typeface="Calibri"/>
              </a:rPr>
              <a:t>s</a:t>
            </a:r>
            <a:r>
              <a:rPr sz="1800" b="1" spc="-10" dirty="0">
                <a:solidFill>
                  <a:srgbClr val="333333"/>
                </a:solidFill>
                <a:latin typeface="Calibri"/>
                <a:cs typeface="Calibri"/>
              </a:rPr>
              <a:t>can</a:t>
            </a:r>
            <a:r>
              <a:rPr sz="1800" b="1" spc="-5" dirty="0">
                <a:solidFill>
                  <a:srgbClr val="333333"/>
                </a:solidFill>
                <a:latin typeface="Calibri"/>
                <a:cs typeface="Calibri"/>
              </a:rPr>
              <a:t>n</a:t>
            </a:r>
            <a:r>
              <a:rPr sz="1800" b="1" spc="-10" dirty="0">
                <a:solidFill>
                  <a:srgbClr val="333333"/>
                </a:solidFill>
                <a:latin typeface="Calibri"/>
                <a:cs typeface="Calibri"/>
              </a:rPr>
              <a:t>ing</a:t>
            </a:r>
            <a:r>
              <a:rPr sz="1800" b="1" spc="-45" dirty="0">
                <a:solidFill>
                  <a:srgbClr val="333333"/>
                </a:solidFill>
                <a:latin typeface="Calibri"/>
                <a:cs typeface="Calibri"/>
              </a:rPr>
              <a:t> </a:t>
            </a:r>
            <a:r>
              <a:rPr sz="1800" b="1" dirty="0">
                <a:solidFill>
                  <a:srgbClr val="333333"/>
                </a:solidFill>
                <a:latin typeface="Calibri"/>
                <a:cs typeface="Calibri"/>
              </a:rPr>
              <a:t>ele</a:t>
            </a:r>
            <a:r>
              <a:rPr sz="1800" b="1" spc="-5" dirty="0">
                <a:solidFill>
                  <a:srgbClr val="333333"/>
                </a:solidFill>
                <a:latin typeface="Calibri"/>
                <a:cs typeface="Calibri"/>
              </a:rPr>
              <a:t>ct</a:t>
            </a:r>
            <a:r>
              <a:rPr sz="1800" b="1" spc="-25" dirty="0">
                <a:solidFill>
                  <a:srgbClr val="333333"/>
                </a:solidFill>
                <a:latin typeface="Calibri"/>
                <a:cs typeface="Calibri"/>
              </a:rPr>
              <a:t>r</a:t>
            </a:r>
            <a:r>
              <a:rPr sz="1800" b="1" spc="-10" dirty="0">
                <a:solidFill>
                  <a:srgbClr val="333333"/>
                </a:solidFill>
                <a:latin typeface="Calibri"/>
                <a:cs typeface="Calibri"/>
              </a:rPr>
              <a:t>on</a:t>
            </a:r>
            <a:r>
              <a:rPr sz="1800" b="1" spc="-5" dirty="0">
                <a:solidFill>
                  <a:srgbClr val="333333"/>
                </a:solidFill>
                <a:latin typeface="Calibri"/>
                <a:cs typeface="Calibri"/>
              </a:rPr>
              <a:t> mic</a:t>
            </a:r>
            <a:r>
              <a:rPr sz="1800" b="1" spc="-25" dirty="0">
                <a:solidFill>
                  <a:srgbClr val="333333"/>
                </a:solidFill>
                <a:latin typeface="Calibri"/>
                <a:cs typeface="Calibri"/>
              </a:rPr>
              <a:t>r</a:t>
            </a:r>
            <a:r>
              <a:rPr sz="1800" b="1" spc="-10" dirty="0">
                <a:solidFill>
                  <a:srgbClr val="333333"/>
                </a:solidFill>
                <a:latin typeface="Calibri"/>
                <a:cs typeface="Calibri"/>
              </a:rPr>
              <a:t>osco</a:t>
            </a:r>
            <a:r>
              <a:rPr sz="1800" b="1" spc="-25" dirty="0">
                <a:solidFill>
                  <a:srgbClr val="333333"/>
                </a:solidFill>
                <a:latin typeface="Calibri"/>
                <a:cs typeface="Calibri"/>
              </a:rPr>
              <a:t>p</a:t>
            </a:r>
            <a:r>
              <a:rPr sz="1800" b="1" spc="-120" dirty="0">
                <a:solidFill>
                  <a:srgbClr val="333333"/>
                </a:solidFill>
                <a:latin typeface="Calibri"/>
                <a:cs typeface="Calibri"/>
              </a:rPr>
              <a:t>y</a:t>
            </a:r>
            <a:r>
              <a:rPr sz="1800" b="1" dirty="0">
                <a:solidFill>
                  <a:srgbClr val="333333"/>
                </a:solidFill>
                <a:latin typeface="Calibri"/>
                <a:cs typeface="Calibri"/>
              </a:rPr>
              <a:t>.</a:t>
            </a:r>
            <a:endParaRPr sz="1800" dirty="0">
              <a:latin typeface="Calibri"/>
              <a:cs typeface="Calibri"/>
            </a:endParaRPr>
          </a:p>
          <a:p>
            <a:pPr>
              <a:lnSpc>
                <a:spcPct val="100000"/>
              </a:lnSpc>
              <a:spcBef>
                <a:spcPts val="32"/>
              </a:spcBef>
            </a:pPr>
            <a:endParaRPr sz="1850" dirty="0">
              <a:latin typeface="Times New Roman"/>
              <a:cs typeface="Times New Roman"/>
            </a:endParaRPr>
          </a:p>
          <a:p>
            <a:pPr>
              <a:lnSpc>
                <a:spcPct val="100000"/>
              </a:lnSpc>
              <a:spcBef>
                <a:spcPts val="32"/>
              </a:spcBef>
            </a:pPr>
            <a:endParaRPr sz="1850" dirty="0">
              <a:latin typeface="Times New Roman"/>
              <a:cs typeface="Times New Roman"/>
            </a:endParaRPr>
          </a:p>
          <a:p>
            <a:pPr marL="12700" marR="5080">
              <a:lnSpc>
                <a:spcPct val="100000"/>
              </a:lnSpc>
            </a:pPr>
            <a:r>
              <a:rPr sz="1800" spc="-10" dirty="0">
                <a:solidFill>
                  <a:srgbClr val="333333"/>
                </a:solidFill>
                <a:latin typeface="Calibri"/>
                <a:cs typeface="Calibri"/>
              </a:rPr>
              <a:t>(</a:t>
            </a:r>
            <a:r>
              <a:rPr sz="1800" dirty="0">
                <a:solidFill>
                  <a:srgbClr val="333333"/>
                </a:solidFill>
                <a:latin typeface="Calibri"/>
                <a:cs typeface="Calibri"/>
              </a:rPr>
              <a:t>A)</a:t>
            </a:r>
            <a:r>
              <a:rPr sz="1800" spc="5" dirty="0">
                <a:solidFill>
                  <a:srgbClr val="333333"/>
                </a:solidFill>
                <a:latin typeface="Calibri"/>
                <a:cs typeface="Calibri"/>
              </a:rPr>
              <a:t> </a:t>
            </a:r>
            <a:r>
              <a:rPr sz="1800" spc="-5" dirty="0">
                <a:solidFill>
                  <a:srgbClr val="333333"/>
                </a:solidFill>
                <a:latin typeface="Calibri"/>
                <a:cs typeface="Calibri"/>
              </a:rPr>
              <a:t>Fru</a:t>
            </a:r>
            <a:r>
              <a:rPr sz="1800" spc="-10" dirty="0">
                <a:solidFill>
                  <a:srgbClr val="333333"/>
                </a:solidFill>
                <a:latin typeface="Calibri"/>
                <a:cs typeface="Calibri"/>
              </a:rPr>
              <a:t>i</a:t>
            </a:r>
            <a:r>
              <a:rPr sz="1800" dirty="0">
                <a:solidFill>
                  <a:srgbClr val="333333"/>
                </a:solidFill>
                <a:latin typeface="Calibri"/>
                <a:cs typeface="Calibri"/>
              </a:rPr>
              <a:t>t</a:t>
            </a:r>
            <a:r>
              <a:rPr sz="1800" spc="5" dirty="0">
                <a:solidFill>
                  <a:srgbClr val="333333"/>
                </a:solidFill>
                <a:latin typeface="Calibri"/>
                <a:cs typeface="Calibri"/>
              </a:rPr>
              <a:t> </a:t>
            </a:r>
            <a:r>
              <a:rPr sz="1800" spc="-5" dirty="0">
                <a:solidFill>
                  <a:srgbClr val="333333"/>
                </a:solidFill>
                <a:latin typeface="Calibri"/>
                <a:cs typeface="Calibri"/>
              </a:rPr>
              <a:t>sur</a:t>
            </a:r>
            <a:r>
              <a:rPr sz="1800" spc="-35" dirty="0">
                <a:solidFill>
                  <a:srgbClr val="333333"/>
                </a:solidFill>
                <a:latin typeface="Calibri"/>
                <a:cs typeface="Calibri"/>
              </a:rPr>
              <a:t>f</a:t>
            </a:r>
            <a:r>
              <a:rPr sz="1800" dirty="0">
                <a:solidFill>
                  <a:srgbClr val="333333"/>
                </a:solidFill>
                <a:latin typeface="Calibri"/>
                <a:cs typeface="Calibri"/>
              </a:rPr>
              <a:t>a</a:t>
            </a:r>
            <a:r>
              <a:rPr sz="1800" spc="-10" dirty="0">
                <a:solidFill>
                  <a:srgbClr val="333333"/>
                </a:solidFill>
                <a:latin typeface="Calibri"/>
                <a:cs typeface="Calibri"/>
              </a:rPr>
              <a:t>c</a:t>
            </a:r>
            <a:r>
              <a:rPr sz="1800" dirty="0">
                <a:solidFill>
                  <a:srgbClr val="333333"/>
                </a:solidFill>
                <a:latin typeface="Calibri"/>
                <a:cs typeface="Calibri"/>
              </a:rPr>
              <a:t>e</a:t>
            </a:r>
            <a:r>
              <a:rPr sz="1800" spc="10" dirty="0">
                <a:solidFill>
                  <a:srgbClr val="333333"/>
                </a:solidFill>
                <a:latin typeface="Calibri"/>
                <a:cs typeface="Calibri"/>
              </a:rPr>
              <a:t> </a:t>
            </a:r>
            <a:r>
              <a:rPr sz="1800" spc="-5" dirty="0">
                <a:solidFill>
                  <a:srgbClr val="333333"/>
                </a:solidFill>
                <a:latin typeface="Calibri"/>
                <a:cs typeface="Calibri"/>
              </a:rPr>
              <a:t>o</a:t>
            </a:r>
            <a:r>
              <a:rPr sz="1800" dirty="0">
                <a:solidFill>
                  <a:srgbClr val="333333"/>
                </a:solidFill>
                <a:latin typeface="Calibri"/>
                <a:cs typeface="Calibri"/>
              </a:rPr>
              <a:t>f </a:t>
            </a:r>
            <a:r>
              <a:rPr sz="1800" spc="-20" dirty="0">
                <a:solidFill>
                  <a:srgbClr val="333333"/>
                </a:solidFill>
                <a:latin typeface="Calibri"/>
                <a:cs typeface="Calibri"/>
              </a:rPr>
              <a:t>c</a:t>
            </a:r>
            <a:r>
              <a:rPr sz="1800" dirty="0">
                <a:solidFill>
                  <a:srgbClr val="333333"/>
                </a:solidFill>
                <a:latin typeface="Calibri"/>
                <a:cs typeface="Calibri"/>
              </a:rPr>
              <a:t>a</a:t>
            </a:r>
            <a:r>
              <a:rPr sz="1800" spc="-5" dirty="0">
                <a:solidFill>
                  <a:srgbClr val="333333"/>
                </a:solidFill>
                <a:latin typeface="Calibri"/>
                <a:cs typeface="Calibri"/>
              </a:rPr>
              <a:t>l</a:t>
            </a:r>
            <a:r>
              <a:rPr sz="1800" spc="-10" dirty="0">
                <a:solidFill>
                  <a:srgbClr val="333333"/>
                </a:solidFill>
                <a:latin typeface="Calibri"/>
                <a:cs typeface="Calibri"/>
              </a:rPr>
              <a:t>ci</a:t>
            </a:r>
            <a:r>
              <a:rPr sz="1800" spc="-5" dirty="0">
                <a:solidFill>
                  <a:srgbClr val="333333"/>
                </a:solidFill>
                <a:latin typeface="Calibri"/>
                <a:cs typeface="Calibri"/>
              </a:rPr>
              <a:t>u</a:t>
            </a:r>
            <a:r>
              <a:rPr sz="1800" dirty="0">
                <a:solidFill>
                  <a:srgbClr val="333333"/>
                </a:solidFill>
                <a:latin typeface="Calibri"/>
                <a:cs typeface="Calibri"/>
              </a:rPr>
              <a:t>m</a:t>
            </a:r>
            <a:r>
              <a:rPr sz="1800" spc="35" dirty="0">
                <a:solidFill>
                  <a:srgbClr val="333333"/>
                </a:solidFill>
                <a:latin typeface="Calibri"/>
                <a:cs typeface="Calibri"/>
              </a:rPr>
              <a:t> </a:t>
            </a:r>
            <a:r>
              <a:rPr sz="1800" dirty="0">
                <a:solidFill>
                  <a:srgbClr val="333333"/>
                </a:solidFill>
                <a:latin typeface="Calibri"/>
                <a:cs typeface="Calibri"/>
              </a:rPr>
              <a:t>t</a:t>
            </a:r>
            <a:r>
              <a:rPr sz="1800" spc="-35" dirty="0">
                <a:solidFill>
                  <a:srgbClr val="333333"/>
                </a:solidFill>
                <a:latin typeface="Calibri"/>
                <a:cs typeface="Calibri"/>
              </a:rPr>
              <a:t>r</a:t>
            </a:r>
            <a:r>
              <a:rPr sz="1800" dirty="0">
                <a:solidFill>
                  <a:srgbClr val="333333"/>
                </a:solidFill>
                <a:latin typeface="Calibri"/>
                <a:cs typeface="Calibri"/>
              </a:rPr>
              <a:t>eament</a:t>
            </a:r>
            <a:r>
              <a:rPr sz="1800" spc="-10" dirty="0">
                <a:solidFill>
                  <a:srgbClr val="333333"/>
                </a:solidFill>
                <a:latin typeface="Calibri"/>
                <a:cs typeface="Calibri"/>
              </a:rPr>
              <a:t> </a:t>
            </a:r>
            <a:r>
              <a:rPr sz="1800" spc="-15" dirty="0">
                <a:solidFill>
                  <a:srgbClr val="333333"/>
                </a:solidFill>
                <a:latin typeface="Calibri"/>
                <a:cs typeface="Calibri"/>
              </a:rPr>
              <a:t>a</a:t>
            </a:r>
            <a:r>
              <a:rPr sz="1800" dirty="0">
                <a:solidFill>
                  <a:srgbClr val="333333"/>
                </a:solidFill>
                <a:latin typeface="Calibri"/>
                <a:cs typeface="Calibri"/>
              </a:rPr>
              <a:t>t </a:t>
            </a:r>
            <a:r>
              <a:rPr sz="1800" spc="-10" dirty="0">
                <a:solidFill>
                  <a:srgbClr val="333333"/>
                </a:solidFill>
                <a:latin typeface="Calibri"/>
                <a:cs typeface="Calibri"/>
              </a:rPr>
              <a:t>47</a:t>
            </a:r>
            <a:r>
              <a:rPr sz="1800" dirty="0">
                <a:solidFill>
                  <a:srgbClr val="333333"/>
                </a:solidFill>
                <a:latin typeface="Calibri"/>
                <a:cs typeface="Calibri"/>
              </a:rPr>
              <a:t> </a:t>
            </a:r>
            <a:r>
              <a:rPr sz="1800" spc="-30" dirty="0">
                <a:solidFill>
                  <a:srgbClr val="333333"/>
                </a:solidFill>
                <a:latin typeface="Calibri"/>
                <a:cs typeface="Calibri"/>
              </a:rPr>
              <a:t>D</a:t>
            </a:r>
            <a:r>
              <a:rPr sz="1800" dirty="0">
                <a:solidFill>
                  <a:srgbClr val="333333"/>
                </a:solidFill>
                <a:latin typeface="Calibri"/>
                <a:cs typeface="Calibri"/>
              </a:rPr>
              <a:t>AF</a:t>
            </a:r>
            <a:r>
              <a:rPr sz="1800" spc="5" dirty="0">
                <a:solidFill>
                  <a:srgbClr val="333333"/>
                </a:solidFill>
                <a:latin typeface="Calibri"/>
                <a:cs typeface="Calibri"/>
              </a:rPr>
              <a:t>B</a:t>
            </a:r>
            <a:r>
              <a:rPr sz="1800" dirty="0">
                <a:solidFill>
                  <a:srgbClr val="333333"/>
                </a:solidFill>
                <a:latin typeface="Calibri"/>
                <a:cs typeface="Calibri"/>
              </a:rPr>
              <a:t>.</a:t>
            </a:r>
            <a:r>
              <a:rPr sz="1800" spc="-10" dirty="0">
                <a:solidFill>
                  <a:srgbClr val="333333"/>
                </a:solidFill>
                <a:latin typeface="Calibri"/>
                <a:cs typeface="Calibri"/>
              </a:rPr>
              <a:t> </a:t>
            </a:r>
            <a:r>
              <a:rPr sz="1800" spc="-5" dirty="0">
                <a:solidFill>
                  <a:srgbClr val="333333"/>
                </a:solidFill>
                <a:latin typeface="Calibri"/>
                <a:cs typeface="Calibri"/>
              </a:rPr>
              <a:t>(B</a:t>
            </a:r>
            <a:r>
              <a:rPr sz="1800" dirty="0">
                <a:solidFill>
                  <a:srgbClr val="333333"/>
                </a:solidFill>
                <a:latin typeface="Calibri"/>
                <a:cs typeface="Calibri"/>
              </a:rPr>
              <a:t>)</a:t>
            </a:r>
            <a:r>
              <a:rPr sz="1800" spc="15" dirty="0">
                <a:solidFill>
                  <a:srgbClr val="333333"/>
                </a:solidFill>
                <a:latin typeface="Calibri"/>
                <a:cs typeface="Calibri"/>
              </a:rPr>
              <a:t> </a:t>
            </a:r>
            <a:r>
              <a:rPr sz="1800" spc="-5" dirty="0">
                <a:solidFill>
                  <a:srgbClr val="333333"/>
                </a:solidFill>
                <a:latin typeface="Calibri"/>
                <a:cs typeface="Calibri"/>
              </a:rPr>
              <a:t>Frui</a:t>
            </a:r>
            <a:r>
              <a:rPr sz="1800" spc="-10" dirty="0">
                <a:solidFill>
                  <a:srgbClr val="333333"/>
                </a:solidFill>
                <a:latin typeface="Calibri"/>
                <a:cs typeface="Calibri"/>
              </a:rPr>
              <a:t>t</a:t>
            </a:r>
            <a:r>
              <a:rPr sz="1800" dirty="0">
                <a:solidFill>
                  <a:srgbClr val="333333"/>
                </a:solidFill>
                <a:latin typeface="Calibri"/>
                <a:cs typeface="Calibri"/>
              </a:rPr>
              <a:t> </a:t>
            </a:r>
            <a:r>
              <a:rPr sz="1800" spc="-5" dirty="0">
                <a:solidFill>
                  <a:srgbClr val="333333"/>
                </a:solidFill>
                <a:latin typeface="Calibri"/>
                <a:cs typeface="Calibri"/>
              </a:rPr>
              <a:t>s</a:t>
            </a:r>
            <a:r>
              <a:rPr sz="1800" dirty="0">
                <a:solidFill>
                  <a:srgbClr val="333333"/>
                </a:solidFill>
                <a:latin typeface="Calibri"/>
                <a:cs typeface="Calibri"/>
              </a:rPr>
              <a:t>u</a:t>
            </a:r>
            <a:r>
              <a:rPr sz="1800" spc="-10" dirty="0">
                <a:solidFill>
                  <a:srgbClr val="333333"/>
                </a:solidFill>
                <a:latin typeface="Calibri"/>
                <a:cs typeface="Calibri"/>
              </a:rPr>
              <a:t>r</a:t>
            </a:r>
            <a:r>
              <a:rPr sz="1800" spc="-50" dirty="0">
                <a:solidFill>
                  <a:srgbClr val="333333"/>
                </a:solidFill>
                <a:latin typeface="Calibri"/>
                <a:cs typeface="Calibri"/>
              </a:rPr>
              <a:t>f</a:t>
            </a:r>
            <a:r>
              <a:rPr sz="1800" spc="-10" dirty="0">
                <a:solidFill>
                  <a:srgbClr val="333333"/>
                </a:solidFill>
                <a:latin typeface="Calibri"/>
                <a:cs typeface="Calibri"/>
              </a:rPr>
              <a:t>ace</a:t>
            </a:r>
            <a:r>
              <a:rPr sz="1800" spc="10" dirty="0">
                <a:solidFill>
                  <a:srgbClr val="333333"/>
                </a:solidFill>
                <a:latin typeface="Calibri"/>
                <a:cs typeface="Calibri"/>
              </a:rPr>
              <a:t> </a:t>
            </a:r>
            <a:r>
              <a:rPr sz="1800" spc="-5" dirty="0">
                <a:solidFill>
                  <a:srgbClr val="333333"/>
                </a:solidFill>
                <a:latin typeface="Calibri"/>
                <a:cs typeface="Calibri"/>
              </a:rPr>
              <a:t>i</a:t>
            </a:r>
            <a:r>
              <a:rPr sz="1800" dirty="0">
                <a:solidFill>
                  <a:srgbClr val="333333"/>
                </a:solidFill>
                <a:latin typeface="Calibri"/>
                <a:cs typeface="Calibri"/>
              </a:rPr>
              <a:t>n</a:t>
            </a:r>
            <a:r>
              <a:rPr sz="1800" spc="10" dirty="0">
                <a:solidFill>
                  <a:srgbClr val="333333"/>
                </a:solidFill>
                <a:latin typeface="Calibri"/>
                <a:cs typeface="Calibri"/>
              </a:rPr>
              <a:t> </a:t>
            </a:r>
            <a:r>
              <a:rPr sz="1800" spc="-30" dirty="0">
                <a:solidFill>
                  <a:srgbClr val="333333"/>
                </a:solidFill>
                <a:latin typeface="Calibri"/>
                <a:cs typeface="Calibri"/>
              </a:rPr>
              <a:t>c</a:t>
            </a:r>
            <a:r>
              <a:rPr sz="1800" spc="-5" dirty="0">
                <a:solidFill>
                  <a:srgbClr val="333333"/>
                </a:solidFill>
                <a:latin typeface="Calibri"/>
                <a:cs typeface="Calibri"/>
              </a:rPr>
              <a:t>o</a:t>
            </a:r>
            <a:r>
              <a:rPr sz="1800" spc="-10" dirty="0">
                <a:solidFill>
                  <a:srgbClr val="333333"/>
                </a:solidFill>
                <a:latin typeface="Calibri"/>
                <a:cs typeface="Calibri"/>
              </a:rPr>
              <a:t>nt</a:t>
            </a:r>
            <a:r>
              <a:rPr sz="1800" spc="-40" dirty="0">
                <a:solidFill>
                  <a:srgbClr val="333333"/>
                </a:solidFill>
                <a:latin typeface="Calibri"/>
                <a:cs typeface="Calibri"/>
              </a:rPr>
              <a:t>r</a:t>
            </a:r>
            <a:r>
              <a:rPr sz="1800" spc="-5" dirty="0">
                <a:solidFill>
                  <a:srgbClr val="333333"/>
                </a:solidFill>
                <a:latin typeface="Calibri"/>
                <a:cs typeface="Calibri"/>
              </a:rPr>
              <a:t>o</a:t>
            </a:r>
            <a:r>
              <a:rPr sz="1800" dirty="0">
                <a:solidFill>
                  <a:srgbClr val="333333"/>
                </a:solidFill>
                <a:latin typeface="Calibri"/>
                <a:cs typeface="Calibri"/>
              </a:rPr>
              <a:t>l</a:t>
            </a:r>
            <a:r>
              <a:rPr sz="1800" spc="-10" dirty="0">
                <a:solidFill>
                  <a:srgbClr val="333333"/>
                </a:solidFill>
                <a:latin typeface="Calibri"/>
                <a:cs typeface="Calibri"/>
              </a:rPr>
              <a:t> at 47</a:t>
            </a:r>
            <a:r>
              <a:rPr sz="1800" dirty="0">
                <a:solidFill>
                  <a:srgbClr val="333333"/>
                </a:solidFill>
                <a:latin typeface="Calibri"/>
                <a:cs typeface="Calibri"/>
              </a:rPr>
              <a:t> </a:t>
            </a:r>
            <a:r>
              <a:rPr sz="1800" spc="-30" dirty="0">
                <a:solidFill>
                  <a:srgbClr val="333333"/>
                </a:solidFill>
                <a:latin typeface="Calibri"/>
                <a:cs typeface="Calibri"/>
              </a:rPr>
              <a:t>D</a:t>
            </a:r>
            <a:r>
              <a:rPr sz="1800" dirty="0">
                <a:solidFill>
                  <a:srgbClr val="333333"/>
                </a:solidFill>
                <a:latin typeface="Calibri"/>
                <a:cs typeface="Calibri"/>
              </a:rPr>
              <a:t>AF</a:t>
            </a:r>
            <a:r>
              <a:rPr sz="1800" spc="5" dirty="0">
                <a:solidFill>
                  <a:srgbClr val="333333"/>
                </a:solidFill>
                <a:latin typeface="Calibri"/>
                <a:cs typeface="Calibri"/>
              </a:rPr>
              <a:t>B</a:t>
            </a:r>
            <a:r>
              <a:rPr sz="1800" dirty="0">
                <a:solidFill>
                  <a:srgbClr val="333333"/>
                </a:solidFill>
                <a:latin typeface="Calibri"/>
                <a:cs typeface="Calibri"/>
              </a:rPr>
              <a:t>.</a:t>
            </a:r>
            <a:r>
              <a:rPr sz="1800" spc="-10" dirty="0">
                <a:solidFill>
                  <a:srgbClr val="333333"/>
                </a:solidFill>
                <a:latin typeface="Calibri"/>
                <a:cs typeface="Calibri"/>
              </a:rPr>
              <a:t> </a:t>
            </a:r>
            <a:r>
              <a:rPr sz="1800" spc="-5" dirty="0">
                <a:solidFill>
                  <a:srgbClr val="333333"/>
                </a:solidFill>
                <a:latin typeface="Calibri"/>
                <a:cs typeface="Calibri"/>
              </a:rPr>
              <a:t>(C</a:t>
            </a:r>
            <a:r>
              <a:rPr sz="1800" dirty="0">
                <a:solidFill>
                  <a:srgbClr val="333333"/>
                </a:solidFill>
                <a:latin typeface="Calibri"/>
                <a:cs typeface="Calibri"/>
              </a:rPr>
              <a:t>)</a:t>
            </a:r>
            <a:r>
              <a:rPr sz="1800" spc="20" dirty="0">
                <a:solidFill>
                  <a:srgbClr val="333333"/>
                </a:solidFill>
                <a:latin typeface="Calibri"/>
                <a:cs typeface="Calibri"/>
              </a:rPr>
              <a:t> </a:t>
            </a:r>
            <a:r>
              <a:rPr sz="1800" spc="-5" dirty="0">
                <a:solidFill>
                  <a:srgbClr val="333333"/>
                </a:solidFill>
                <a:latin typeface="Calibri"/>
                <a:cs typeface="Calibri"/>
              </a:rPr>
              <a:t>Frui</a:t>
            </a:r>
            <a:r>
              <a:rPr sz="1800" spc="-10" dirty="0">
                <a:solidFill>
                  <a:srgbClr val="333333"/>
                </a:solidFill>
                <a:latin typeface="Calibri"/>
                <a:cs typeface="Calibri"/>
              </a:rPr>
              <a:t>t</a:t>
            </a:r>
            <a:r>
              <a:rPr sz="1800" dirty="0">
                <a:solidFill>
                  <a:srgbClr val="333333"/>
                </a:solidFill>
                <a:latin typeface="Calibri"/>
                <a:cs typeface="Calibri"/>
              </a:rPr>
              <a:t> </a:t>
            </a:r>
            <a:r>
              <a:rPr sz="1800" spc="-5" dirty="0">
                <a:solidFill>
                  <a:srgbClr val="333333"/>
                </a:solidFill>
                <a:latin typeface="Calibri"/>
                <a:cs typeface="Calibri"/>
              </a:rPr>
              <a:t>s</a:t>
            </a:r>
            <a:r>
              <a:rPr sz="1800" dirty="0">
                <a:solidFill>
                  <a:srgbClr val="333333"/>
                </a:solidFill>
                <a:latin typeface="Calibri"/>
                <a:cs typeface="Calibri"/>
              </a:rPr>
              <a:t>u</a:t>
            </a:r>
            <a:r>
              <a:rPr sz="1800" spc="-10" dirty="0">
                <a:solidFill>
                  <a:srgbClr val="333333"/>
                </a:solidFill>
                <a:latin typeface="Calibri"/>
                <a:cs typeface="Calibri"/>
              </a:rPr>
              <a:t>r</a:t>
            </a:r>
            <a:r>
              <a:rPr sz="1800" spc="-50" dirty="0">
                <a:solidFill>
                  <a:srgbClr val="333333"/>
                </a:solidFill>
                <a:latin typeface="Calibri"/>
                <a:cs typeface="Calibri"/>
              </a:rPr>
              <a:t>f</a:t>
            </a:r>
            <a:r>
              <a:rPr sz="1800" spc="-10" dirty="0">
                <a:solidFill>
                  <a:srgbClr val="333333"/>
                </a:solidFill>
                <a:latin typeface="Calibri"/>
                <a:cs typeface="Calibri"/>
              </a:rPr>
              <a:t>ace</a:t>
            </a:r>
            <a:r>
              <a:rPr sz="1800" spc="10" dirty="0">
                <a:solidFill>
                  <a:srgbClr val="333333"/>
                </a:solidFill>
                <a:latin typeface="Calibri"/>
                <a:cs typeface="Calibri"/>
              </a:rPr>
              <a:t> </a:t>
            </a:r>
            <a:r>
              <a:rPr sz="1800" spc="-5" dirty="0">
                <a:solidFill>
                  <a:srgbClr val="333333"/>
                </a:solidFill>
                <a:latin typeface="Calibri"/>
                <a:cs typeface="Calibri"/>
              </a:rPr>
              <a:t>o</a:t>
            </a:r>
            <a:r>
              <a:rPr sz="1800" dirty="0">
                <a:solidFill>
                  <a:srgbClr val="333333"/>
                </a:solidFill>
                <a:latin typeface="Calibri"/>
                <a:cs typeface="Calibri"/>
              </a:rPr>
              <a:t>f </a:t>
            </a:r>
            <a:r>
              <a:rPr sz="1800" spc="-25" dirty="0">
                <a:solidFill>
                  <a:srgbClr val="333333"/>
                </a:solidFill>
                <a:latin typeface="Calibri"/>
                <a:cs typeface="Calibri"/>
              </a:rPr>
              <a:t>c</a:t>
            </a:r>
            <a:r>
              <a:rPr sz="1800" dirty="0">
                <a:solidFill>
                  <a:srgbClr val="333333"/>
                </a:solidFill>
                <a:latin typeface="Calibri"/>
                <a:cs typeface="Calibri"/>
              </a:rPr>
              <a:t>al</a:t>
            </a:r>
            <a:r>
              <a:rPr sz="1800" spc="-10" dirty="0">
                <a:solidFill>
                  <a:srgbClr val="333333"/>
                </a:solidFill>
                <a:latin typeface="Calibri"/>
                <a:cs typeface="Calibri"/>
              </a:rPr>
              <a:t>c</a:t>
            </a:r>
            <a:r>
              <a:rPr sz="1800" spc="-5" dirty="0">
                <a:solidFill>
                  <a:srgbClr val="333333"/>
                </a:solidFill>
                <a:latin typeface="Calibri"/>
                <a:cs typeface="Calibri"/>
              </a:rPr>
              <a:t>ium </a:t>
            </a:r>
            <a:r>
              <a:rPr sz="1800" spc="-10" dirty="0">
                <a:solidFill>
                  <a:srgbClr val="333333"/>
                </a:solidFill>
                <a:latin typeface="Calibri"/>
                <a:cs typeface="Calibri"/>
              </a:rPr>
              <a:t>t</a:t>
            </a:r>
            <a:r>
              <a:rPr sz="1800" spc="-40" dirty="0">
                <a:solidFill>
                  <a:srgbClr val="333333"/>
                </a:solidFill>
                <a:latin typeface="Calibri"/>
                <a:cs typeface="Calibri"/>
              </a:rPr>
              <a:t>r</a:t>
            </a:r>
            <a:r>
              <a:rPr sz="1800" spc="-10" dirty="0">
                <a:solidFill>
                  <a:srgbClr val="333333"/>
                </a:solidFill>
                <a:latin typeface="Calibri"/>
                <a:cs typeface="Calibri"/>
              </a:rPr>
              <a:t>eame</a:t>
            </a:r>
            <a:r>
              <a:rPr sz="1800" spc="-20" dirty="0">
                <a:solidFill>
                  <a:srgbClr val="333333"/>
                </a:solidFill>
                <a:latin typeface="Calibri"/>
                <a:cs typeface="Calibri"/>
              </a:rPr>
              <a:t>n</a:t>
            </a:r>
            <a:r>
              <a:rPr sz="1800" spc="-10" dirty="0">
                <a:solidFill>
                  <a:srgbClr val="333333"/>
                </a:solidFill>
                <a:latin typeface="Calibri"/>
                <a:cs typeface="Calibri"/>
              </a:rPr>
              <a:t>t</a:t>
            </a:r>
            <a:r>
              <a:rPr sz="1800" dirty="0">
                <a:solidFill>
                  <a:srgbClr val="333333"/>
                </a:solidFill>
                <a:latin typeface="Calibri"/>
                <a:cs typeface="Calibri"/>
              </a:rPr>
              <a:t> </a:t>
            </a:r>
            <a:r>
              <a:rPr sz="1800" spc="-15" dirty="0">
                <a:solidFill>
                  <a:srgbClr val="333333"/>
                </a:solidFill>
                <a:latin typeface="Calibri"/>
                <a:cs typeface="Calibri"/>
              </a:rPr>
              <a:t>a</a:t>
            </a:r>
            <a:r>
              <a:rPr sz="1800" spc="-10" dirty="0">
                <a:solidFill>
                  <a:srgbClr val="333333"/>
                </a:solidFill>
                <a:latin typeface="Calibri"/>
                <a:cs typeface="Calibri"/>
              </a:rPr>
              <a:t>t</a:t>
            </a:r>
            <a:r>
              <a:rPr sz="1800" dirty="0">
                <a:solidFill>
                  <a:srgbClr val="333333"/>
                </a:solidFill>
                <a:latin typeface="Calibri"/>
                <a:cs typeface="Calibri"/>
              </a:rPr>
              <a:t> </a:t>
            </a:r>
            <a:r>
              <a:rPr sz="1800" spc="-10" dirty="0">
                <a:solidFill>
                  <a:srgbClr val="333333"/>
                </a:solidFill>
                <a:latin typeface="Calibri"/>
                <a:cs typeface="Calibri"/>
              </a:rPr>
              <a:t>54</a:t>
            </a:r>
            <a:r>
              <a:rPr sz="1800" dirty="0">
                <a:solidFill>
                  <a:srgbClr val="333333"/>
                </a:solidFill>
                <a:latin typeface="Calibri"/>
                <a:cs typeface="Calibri"/>
              </a:rPr>
              <a:t> </a:t>
            </a:r>
            <a:r>
              <a:rPr sz="1800" spc="-30" dirty="0">
                <a:solidFill>
                  <a:srgbClr val="333333"/>
                </a:solidFill>
                <a:latin typeface="Calibri"/>
                <a:cs typeface="Calibri"/>
              </a:rPr>
              <a:t>D</a:t>
            </a:r>
            <a:r>
              <a:rPr sz="1800" dirty="0">
                <a:solidFill>
                  <a:srgbClr val="333333"/>
                </a:solidFill>
                <a:latin typeface="Calibri"/>
                <a:cs typeface="Calibri"/>
              </a:rPr>
              <a:t>AF</a:t>
            </a:r>
            <a:r>
              <a:rPr sz="1800" spc="5" dirty="0">
                <a:solidFill>
                  <a:srgbClr val="333333"/>
                </a:solidFill>
                <a:latin typeface="Calibri"/>
                <a:cs typeface="Calibri"/>
              </a:rPr>
              <a:t>B</a:t>
            </a:r>
            <a:r>
              <a:rPr sz="1800" dirty="0">
                <a:solidFill>
                  <a:srgbClr val="333333"/>
                </a:solidFill>
                <a:latin typeface="Calibri"/>
                <a:cs typeface="Calibri"/>
              </a:rPr>
              <a:t>.</a:t>
            </a:r>
            <a:r>
              <a:rPr sz="1800" spc="-10" dirty="0">
                <a:solidFill>
                  <a:srgbClr val="333333"/>
                </a:solidFill>
                <a:latin typeface="Calibri"/>
                <a:cs typeface="Calibri"/>
              </a:rPr>
              <a:t> </a:t>
            </a:r>
            <a:r>
              <a:rPr sz="1800" spc="-5" dirty="0">
                <a:solidFill>
                  <a:srgbClr val="333333"/>
                </a:solidFill>
                <a:latin typeface="Calibri"/>
                <a:cs typeface="Calibri"/>
              </a:rPr>
              <a:t>(</a:t>
            </a:r>
            <a:r>
              <a:rPr sz="1800" spc="-10" dirty="0">
                <a:solidFill>
                  <a:srgbClr val="333333"/>
                </a:solidFill>
                <a:latin typeface="Calibri"/>
                <a:cs typeface="Calibri"/>
              </a:rPr>
              <a:t>D</a:t>
            </a:r>
            <a:r>
              <a:rPr sz="1800" dirty="0">
                <a:solidFill>
                  <a:srgbClr val="333333"/>
                </a:solidFill>
                <a:latin typeface="Calibri"/>
                <a:cs typeface="Calibri"/>
              </a:rPr>
              <a:t>)</a:t>
            </a:r>
            <a:r>
              <a:rPr sz="1800" spc="30" dirty="0">
                <a:solidFill>
                  <a:srgbClr val="333333"/>
                </a:solidFill>
                <a:latin typeface="Calibri"/>
                <a:cs typeface="Calibri"/>
              </a:rPr>
              <a:t> </a:t>
            </a:r>
            <a:r>
              <a:rPr sz="1800" spc="-5" dirty="0">
                <a:solidFill>
                  <a:srgbClr val="333333"/>
                </a:solidFill>
                <a:latin typeface="Calibri"/>
                <a:cs typeface="Calibri"/>
              </a:rPr>
              <a:t>Frui</a:t>
            </a:r>
            <a:r>
              <a:rPr sz="1800" spc="-10" dirty="0">
                <a:solidFill>
                  <a:srgbClr val="333333"/>
                </a:solidFill>
                <a:latin typeface="Calibri"/>
                <a:cs typeface="Calibri"/>
              </a:rPr>
              <a:t>t</a:t>
            </a:r>
            <a:r>
              <a:rPr sz="1800" spc="5" dirty="0">
                <a:solidFill>
                  <a:srgbClr val="333333"/>
                </a:solidFill>
                <a:latin typeface="Calibri"/>
                <a:cs typeface="Calibri"/>
              </a:rPr>
              <a:t> </a:t>
            </a:r>
            <a:r>
              <a:rPr sz="1800" spc="-5" dirty="0">
                <a:solidFill>
                  <a:srgbClr val="333333"/>
                </a:solidFill>
                <a:latin typeface="Calibri"/>
                <a:cs typeface="Calibri"/>
              </a:rPr>
              <a:t>s</a:t>
            </a:r>
            <a:r>
              <a:rPr sz="1800" dirty="0">
                <a:solidFill>
                  <a:srgbClr val="333333"/>
                </a:solidFill>
                <a:latin typeface="Calibri"/>
                <a:cs typeface="Calibri"/>
              </a:rPr>
              <a:t>u</a:t>
            </a:r>
            <a:r>
              <a:rPr sz="1800" spc="-10" dirty="0">
                <a:solidFill>
                  <a:srgbClr val="333333"/>
                </a:solidFill>
                <a:latin typeface="Calibri"/>
                <a:cs typeface="Calibri"/>
              </a:rPr>
              <a:t>r</a:t>
            </a:r>
            <a:r>
              <a:rPr sz="1800" spc="-50" dirty="0">
                <a:solidFill>
                  <a:srgbClr val="333333"/>
                </a:solidFill>
                <a:latin typeface="Calibri"/>
                <a:cs typeface="Calibri"/>
              </a:rPr>
              <a:t>f</a:t>
            </a:r>
            <a:r>
              <a:rPr sz="1800" spc="-10" dirty="0">
                <a:solidFill>
                  <a:srgbClr val="333333"/>
                </a:solidFill>
                <a:latin typeface="Calibri"/>
                <a:cs typeface="Calibri"/>
              </a:rPr>
              <a:t>ace</a:t>
            </a:r>
            <a:r>
              <a:rPr sz="1800" spc="-5" dirty="0">
                <a:solidFill>
                  <a:srgbClr val="333333"/>
                </a:solidFill>
                <a:latin typeface="Calibri"/>
                <a:cs typeface="Calibri"/>
              </a:rPr>
              <a:t> </a:t>
            </a:r>
            <a:r>
              <a:rPr sz="1800" spc="-10" dirty="0">
                <a:solidFill>
                  <a:srgbClr val="333333"/>
                </a:solidFill>
                <a:latin typeface="Calibri"/>
                <a:cs typeface="Calibri"/>
              </a:rPr>
              <a:t>i</a:t>
            </a:r>
            <a:r>
              <a:rPr sz="1800" dirty="0">
                <a:solidFill>
                  <a:srgbClr val="333333"/>
                </a:solidFill>
                <a:latin typeface="Calibri"/>
                <a:cs typeface="Calibri"/>
              </a:rPr>
              <a:t>n</a:t>
            </a:r>
            <a:r>
              <a:rPr sz="1800" spc="10" dirty="0">
                <a:solidFill>
                  <a:srgbClr val="333333"/>
                </a:solidFill>
                <a:latin typeface="Calibri"/>
                <a:cs typeface="Calibri"/>
              </a:rPr>
              <a:t> </a:t>
            </a:r>
            <a:r>
              <a:rPr sz="1800" spc="-20" dirty="0">
                <a:solidFill>
                  <a:srgbClr val="333333"/>
                </a:solidFill>
                <a:latin typeface="Calibri"/>
                <a:cs typeface="Calibri"/>
              </a:rPr>
              <a:t>c</a:t>
            </a:r>
            <a:r>
              <a:rPr sz="1800" spc="-5" dirty="0">
                <a:solidFill>
                  <a:srgbClr val="333333"/>
                </a:solidFill>
                <a:latin typeface="Calibri"/>
                <a:cs typeface="Calibri"/>
              </a:rPr>
              <a:t>o</a:t>
            </a:r>
            <a:r>
              <a:rPr sz="1800" spc="-15" dirty="0">
                <a:solidFill>
                  <a:srgbClr val="333333"/>
                </a:solidFill>
                <a:latin typeface="Calibri"/>
                <a:cs typeface="Calibri"/>
              </a:rPr>
              <a:t>n</a:t>
            </a:r>
            <a:r>
              <a:rPr sz="1800" dirty="0">
                <a:solidFill>
                  <a:srgbClr val="333333"/>
                </a:solidFill>
                <a:latin typeface="Calibri"/>
                <a:cs typeface="Calibri"/>
              </a:rPr>
              <a:t>t</a:t>
            </a:r>
            <a:r>
              <a:rPr sz="1800" spc="-35" dirty="0">
                <a:solidFill>
                  <a:srgbClr val="333333"/>
                </a:solidFill>
                <a:latin typeface="Calibri"/>
                <a:cs typeface="Calibri"/>
              </a:rPr>
              <a:t>r</a:t>
            </a:r>
            <a:r>
              <a:rPr sz="1800" spc="-5" dirty="0">
                <a:solidFill>
                  <a:srgbClr val="333333"/>
                </a:solidFill>
                <a:latin typeface="Calibri"/>
                <a:cs typeface="Calibri"/>
              </a:rPr>
              <a:t>o</a:t>
            </a:r>
            <a:r>
              <a:rPr sz="1800" dirty="0">
                <a:solidFill>
                  <a:srgbClr val="333333"/>
                </a:solidFill>
                <a:latin typeface="Calibri"/>
                <a:cs typeface="Calibri"/>
              </a:rPr>
              <a:t>l </a:t>
            </a:r>
            <a:r>
              <a:rPr sz="1800" spc="-15" dirty="0">
                <a:solidFill>
                  <a:srgbClr val="333333"/>
                </a:solidFill>
                <a:latin typeface="Calibri"/>
                <a:cs typeface="Calibri"/>
              </a:rPr>
              <a:t>a</a:t>
            </a:r>
            <a:r>
              <a:rPr sz="1800" dirty="0">
                <a:solidFill>
                  <a:srgbClr val="333333"/>
                </a:solidFill>
                <a:latin typeface="Calibri"/>
                <a:cs typeface="Calibri"/>
              </a:rPr>
              <a:t>t 54</a:t>
            </a:r>
            <a:r>
              <a:rPr sz="1800" spc="-10" dirty="0">
                <a:solidFill>
                  <a:srgbClr val="333333"/>
                </a:solidFill>
                <a:latin typeface="Calibri"/>
                <a:cs typeface="Calibri"/>
              </a:rPr>
              <a:t> </a:t>
            </a:r>
            <a:r>
              <a:rPr sz="1800" spc="-30" dirty="0">
                <a:solidFill>
                  <a:srgbClr val="333333"/>
                </a:solidFill>
                <a:latin typeface="Calibri"/>
                <a:cs typeface="Calibri"/>
              </a:rPr>
              <a:t>D</a:t>
            </a:r>
            <a:r>
              <a:rPr sz="1800" dirty="0">
                <a:solidFill>
                  <a:srgbClr val="333333"/>
                </a:solidFill>
                <a:latin typeface="Calibri"/>
                <a:cs typeface="Calibri"/>
              </a:rPr>
              <a:t>AFB.</a:t>
            </a:r>
            <a:endParaRPr sz="1800" dirty="0">
              <a:latin typeface="Calibri"/>
              <a:cs typeface="Calibri"/>
            </a:endParaRPr>
          </a:p>
        </p:txBody>
      </p:sp>
      <p:sp>
        <p:nvSpPr>
          <p:cNvPr id="9" name="object 9"/>
          <p:cNvSpPr txBox="1">
            <a:spLocks noGrp="1"/>
          </p:cNvSpPr>
          <p:nvPr>
            <p:ph type="ftr" sz="quarter" idx="5"/>
          </p:nvPr>
        </p:nvSpPr>
        <p:spPr>
          <a:prstGeom prst="rect">
            <a:avLst/>
          </a:prstGeom>
        </p:spPr>
        <p:txBody>
          <a:bodyPr vert="horz" wrap="square" lIns="0" tIns="0" rIns="0" bIns="0" rtlCol="0">
            <a:spAutoFit/>
          </a:bodyPr>
          <a:lstStyle/>
          <a:p>
            <a:pPr marL="12700" marR="5080">
              <a:lnSpc>
                <a:spcPct val="100000"/>
              </a:lnSpc>
            </a:pPr>
            <a:r>
              <a:rPr spc="-10" dirty="0">
                <a:solidFill>
                  <a:srgbClr val="003366"/>
                </a:solidFill>
              </a:rPr>
              <a:t>A</a:t>
            </a:r>
            <a:r>
              <a:rPr spc="-15" dirty="0">
                <a:solidFill>
                  <a:srgbClr val="003366"/>
                </a:solidFill>
              </a:rPr>
              <a:t>ss</a:t>
            </a:r>
            <a:r>
              <a:rPr spc="-5" dirty="0">
                <a:solidFill>
                  <a:srgbClr val="003366"/>
                </a:solidFill>
              </a:rPr>
              <a:t>oc</a:t>
            </a:r>
            <a:r>
              <a:rPr spc="-15" dirty="0">
                <a:solidFill>
                  <a:srgbClr val="003366"/>
                </a:solidFill>
              </a:rPr>
              <a:t>ia</a:t>
            </a:r>
            <a:r>
              <a:rPr spc="-5" dirty="0">
                <a:solidFill>
                  <a:srgbClr val="003366"/>
                </a:solidFill>
              </a:rPr>
              <a:t>t</a:t>
            </a:r>
            <a:r>
              <a:rPr spc="-10" dirty="0">
                <a:solidFill>
                  <a:srgbClr val="003366"/>
                </a:solidFill>
              </a:rPr>
              <a:t>io</a:t>
            </a:r>
            <a:r>
              <a:rPr dirty="0">
                <a:solidFill>
                  <a:srgbClr val="003366"/>
                </a:solidFill>
              </a:rPr>
              <a:t>n</a:t>
            </a:r>
            <a:r>
              <a:rPr spc="25" dirty="0">
                <a:solidFill>
                  <a:srgbClr val="003366"/>
                </a:solidFill>
              </a:rPr>
              <a:t> </a:t>
            </a:r>
            <a:r>
              <a:rPr dirty="0">
                <a:solidFill>
                  <a:srgbClr val="003366"/>
                </a:solidFill>
              </a:rPr>
              <a:t>P</a:t>
            </a:r>
            <a:r>
              <a:rPr spc="-5" dirty="0">
                <a:solidFill>
                  <a:srgbClr val="003366"/>
                </a:solidFill>
              </a:rPr>
              <a:t>ro</a:t>
            </a:r>
            <a:r>
              <a:rPr spc="-15" dirty="0">
                <a:solidFill>
                  <a:srgbClr val="003366"/>
                </a:solidFill>
              </a:rPr>
              <a:t>s</a:t>
            </a:r>
            <a:r>
              <a:rPr spc="-10" dirty="0">
                <a:solidFill>
                  <a:srgbClr val="003366"/>
                </a:solidFill>
              </a:rPr>
              <a:t>pe</a:t>
            </a:r>
            <a:r>
              <a:rPr spc="-5" dirty="0">
                <a:solidFill>
                  <a:srgbClr val="003366"/>
                </a:solidFill>
              </a:rPr>
              <a:t>r</a:t>
            </a:r>
            <a:r>
              <a:rPr spc="-15" dirty="0">
                <a:solidFill>
                  <a:srgbClr val="003366"/>
                </a:solidFill>
              </a:rPr>
              <a:t>i</a:t>
            </a:r>
            <a:r>
              <a:rPr spc="-5" dirty="0">
                <a:solidFill>
                  <a:srgbClr val="003366"/>
                </a:solidFill>
              </a:rPr>
              <a:t>ty</a:t>
            </a:r>
            <a:r>
              <a:rPr spc="20" dirty="0">
                <a:solidFill>
                  <a:srgbClr val="003366"/>
                </a:solidFill>
              </a:rPr>
              <a:t> </a:t>
            </a:r>
            <a:r>
              <a:rPr spc="-20" dirty="0">
                <a:solidFill>
                  <a:srgbClr val="003366"/>
                </a:solidFill>
              </a:rPr>
              <a:t>a</a:t>
            </a:r>
            <a:r>
              <a:rPr dirty="0">
                <a:solidFill>
                  <a:srgbClr val="003366"/>
                </a:solidFill>
              </a:rPr>
              <a:t>nd</a:t>
            </a:r>
            <a:r>
              <a:rPr spc="5" dirty="0">
                <a:solidFill>
                  <a:srgbClr val="003366"/>
                </a:solidFill>
              </a:rPr>
              <a:t> </a:t>
            </a:r>
            <a:r>
              <a:rPr spc="-5" dirty="0">
                <a:solidFill>
                  <a:srgbClr val="003366"/>
                </a:solidFill>
              </a:rPr>
              <a:t>D</a:t>
            </a:r>
            <a:r>
              <a:rPr spc="-10" dirty="0">
                <a:solidFill>
                  <a:srgbClr val="003366"/>
                </a:solidFill>
              </a:rPr>
              <a:t>e</a:t>
            </a:r>
            <a:r>
              <a:rPr spc="-5" dirty="0">
                <a:solidFill>
                  <a:srgbClr val="003366"/>
                </a:solidFill>
              </a:rPr>
              <a:t>v</a:t>
            </a:r>
            <a:r>
              <a:rPr spc="-10" dirty="0">
                <a:solidFill>
                  <a:srgbClr val="003366"/>
                </a:solidFill>
              </a:rPr>
              <a:t>elopm</a:t>
            </a:r>
            <a:r>
              <a:rPr spc="-15" dirty="0">
                <a:solidFill>
                  <a:srgbClr val="003366"/>
                </a:solidFill>
              </a:rPr>
              <a:t>e</a:t>
            </a:r>
            <a:r>
              <a:rPr dirty="0">
                <a:solidFill>
                  <a:srgbClr val="003366"/>
                </a:solidFill>
              </a:rPr>
              <a:t>nt</a:t>
            </a:r>
            <a:r>
              <a:rPr spc="50" dirty="0">
                <a:solidFill>
                  <a:srgbClr val="003366"/>
                </a:solidFill>
              </a:rPr>
              <a:t> </a:t>
            </a:r>
            <a:r>
              <a:rPr spc="-15" dirty="0">
                <a:solidFill>
                  <a:srgbClr val="003366"/>
                </a:solidFill>
              </a:rPr>
              <a:t>i</a:t>
            </a:r>
            <a:r>
              <a:rPr spc="-5" dirty="0">
                <a:solidFill>
                  <a:srgbClr val="003366"/>
                </a:solidFill>
              </a:rPr>
              <a:t>n</a:t>
            </a:r>
            <a:r>
              <a:rPr dirty="0">
                <a:solidFill>
                  <a:srgbClr val="003366"/>
                </a:solidFill>
              </a:rPr>
              <a:t> </a:t>
            </a:r>
            <a:r>
              <a:rPr spc="-15" dirty="0">
                <a:solidFill>
                  <a:srgbClr val="003366"/>
                </a:solidFill>
              </a:rPr>
              <a:t>B</a:t>
            </a:r>
            <a:r>
              <a:rPr dirty="0">
                <a:solidFill>
                  <a:srgbClr val="003366"/>
                </a:solidFill>
              </a:rPr>
              <a:t>u</a:t>
            </a:r>
            <a:r>
              <a:rPr spc="-5" dirty="0">
                <a:solidFill>
                  <a:srgbClr val="003366"/>
                </a:solidFill>
              </a:rPr>
              <a:t>lg</a:t>
            </a:r>
            <a:r>
              <a:rPr spc="-20" dirty="0">
                <a:solidFill>
                  <a:srgbClr val="003366"/>
                </a:solidFill>
              </a:rPr>
              <a:t>a</a:t>
            </a:r>
            <a:r>
              <a:rPr spc="-5" dirty="0">
                <a:solidFill>
                  <a:srgbClr val="003366"/>
                </a:solidFill>
              </a:rPr>
              <a:t>r</a:t>
            </a:r>
            <a:r>
              <a:rPr spc="-15" dirty="0">
                <a:solidFill>
                  <a:srgbClr val="003366"/>
                </a:solidFill>
              </a:rPr>
              <a:t>i</a:t>
            </a:r>
            <a:r>
              <a:rPr spc="-10" dirty="0">
                <a:solidFill>
                  <a:srgbClr val="003366"/>
                </a:solidFill>
              </a:rPr>
              <a:t>a</a:t>
            </a:r>
            <a:r>
              <a:rPr spc="-5" dirty="0">
                <a:solidFill>
                  <a:srgbClr val="003366"/>
                </a:solidFill>
              </a:rPr>
              <a:t> </a:t>
            </a:r>
            <a:r>
              <a:rPr dirty="0"/>
              <a:t>P</a:t>
            </a:r>
            <a:r>
              <a:rPr spc="-5" dirty="0"/>
              <a:t>roj</a:t>
            </a:r>
            <a:r>
              <a:rPr spc="-15" dirty="0"/>
              <a:t>e</a:t>
            </a:r>
            <a:r>
              <a:rPr spc="-5" dirty="0"/>
              <a:t>c</a:t>
            </a:r>
            <a:r>
              <a:rPr dirty="0"/>
              <a:t>t</a:t>
            </a:r>
            <a:r>
              <a:rPr spc="5" dirty="0"/>
              <a:t>:</a:t>
            </a:r>
            <a:r>
              <a:rPr dirty="0">
                <a:latin typeface="Trebuchet MS"/>
                <a:cs typeface="Trebuchet MS"/>
              </a:rPr>
              <a:t>“SOS</a:t>
            </a:r>
            <a:r>
              <a:rPr spc="-25" dirty="0">
                <a:latin typeface="Trebuchet MS"/>
                <a:cs typeface="Trebuchet MS"/>
              </a:rPr>
              <a:t> </a:t>
            </a:r>
            <a:r>
              <a:rPr spc="-5" dirty="0"/>
              <a:t>for </a:t>
            </a:r>
            <a:r>
              <a:rPr spc="-10" dirty="0"/>
              <a:t>e</a:t>
            </a:r>
            <a:r>
              <a:rPr dirty="0"/>
              <a:t>n</a:t>
            </a:r>
            <a:r>
              <a:rPr spc="-10" dirty="0"/>
              <a:t>d</a:t>
            </a:r>
            <a:r>
              <a:rPr spc="-20" dirty="0"/>
              <a:t>a</a:t>
            </a:r>
            <a:r>
              <a:rPr dirty="0"/>
              <a:t>n</a:t>
            </a:r>
            <a:r>
              <a:rPr spc="-5" dirty="0"/>
              <a:t>g</a:t>
            </a:r>
            <a:r>
              <a:rPr spc="-10" dirty="0"/>
              <a:t>e</a:t>
            </a:r>
            <a:r>
              <a:rPr spc="-5" dirty="0"/>
              <a:t>r</a:t>
            </a:r>
            <a:r>
              <a:rPr spc="-10" dirty="0"/>
              <a:t>e</a:t>
            </a:r>
            <a:r>
              <a:rPr dirty="0"/>
              <a:t>d</a:t>
            </a:r>
            <a:r>
              <a:rPr spc="45" dirty="0"/>
              <a:t> </a:t>
            </a:r>
            <a:r>
              <a:rPr spc="-5" dirty="0"/>
              <a:t>t</a:t>
            </a:r>
            <a:r>
              <a:rPr dirty="0"/>
              <a:t>r</a:t>
            </a:r>
            <a:r>
              <a:rPr spc="-20" dirty="0"/>
              <a:t>a</a:t>
            </a:r>
            <a:r>
              <a:rPr spc="-10" dirty="0"/>
              <a:t>d</a:t>
            </a:r>
            <a:r>
              <a:rPr spc="-15" dirty="0"/>
              <a:t>i</a:t>
            </a:r>
            <a:r>
              <a:rPr spc="-5" dirty="0"/>
              <a:t>t</a:t>
            </a:r>
            <a:r>
              <a:rPr spc="-10" dirty="0"/>
              <a:t>i</a:t>
            </a:r>
            <a:r>
              <a:rPr spc="-5" dirty="0"/>
              <a:t>on</a:t>
            </a:r>
            <a:r>
              <a:rPr spc="-20" dirty="0"/>
              <a:t>a</a:t>
            </a:r>
            <a:r>
              <a:rPr spc="-5" dirty="0"/>
              <a:t>l</a:t>
            </a:r>
            <a:r>
              <a:rPr spc="50" dirty="0"/>
              <a:t> </a:t>
            </a:r>
            <a:r>
              <a:rPr spc="-5" dirty="0"/>
              <a:t>v</a:t>
            </a:r>
            <a:r>
              <a:rPr spc="-15" dirty="0"/>
              <a:t>i</a:t>
            </a:r>
            <a:r>
              <a:rPr spc="-5" dirty="0"/>
              <a:t>ne</a:t>
            </a:r>
            <a:r>
              <a:rPr spc="20" dirty="0"/>
              <a:t> </a:t>
            </a:r>
            <a:r>
              <a:rPr spc="-5" dirty="0">
                <a:latin typeface="Trebuchet MS"/>
                <a:cs typeface="Trebuchet MS"/>
              </a:rPr>
              <a:t>v</a:t>
            </a:r>
            <a:r>
              <a:rPr spc="-10" dirty="0">
                <a:latin typeface="Trebuchet MS"/>
                <a:cs typeface="Trebuchet MS"/>
              </a:rPr>
              <a:t>a</a:t>
            </a:r>
            <a:r>
              <a:rPr dirty="0">
                <a:latin typeface="Trebuchet MS"/>
                <a:cs typeface="Trebuchet MS"/>
              </a:rPr>
              <a:t>r</a:t>
            </a:r>
            <a:r>
              <a:rPr spc="-10" dirty="0">
                <a:latin typeface="Trebuchet MS"/>
                <a:cs typeface="Trebuchet MS"/>
              </a:rPr>
              <a:t>i</a:t>
            </a:r>
            <a:r>
              <a:rPr spc="-5" dirty="0">
                <a:latin typeface="Trebuchet MS"/>
                <a:cs typeface="Trebuchet MS"/>
              </a:rPr>
              <a:t>e</a:t>
            </a:r>
            <a:r>
              <a:rPr dirty="0">
                <a:latin typeface="Trebuchet MS"/>
                <a:cs typeface="Trebuchet MS"/>
              </a:rPr>
              <a:t>t</a:t>
            </a:r>
            <a:r>
              <a:rPr spc="-5" dirty="0">
                <a:latin typeface="Trebuchet MS"/>
                <a:cs typeface="Trebuchet MS"/>
              </a:rPr>
              <a:t>ie</a:t>
            </a:r>
            <a:r>
              <a:rPr spc="-10" dirty="0">
                <a:latin typeface="Trebuchet MS"/>
                <a:cs typeface="Trebuchet MS"/>
              </a:rPr>
              <a:t>s</a:t>
            </a:r>
            <a:r>
              <a:rPr dirty="0">
                <a:latin typeface="Trebuchet MS"/>
                <a:cs typeface="Trebuchet MS"/>
              </a:rPr>
              <a:t>” </a:t>
            </a:r>
            <a:r>
              <a:rPr spc="-5" dirty="0"/>
              <a:t>Ac</a:t>
            </a:r>
            <a:r>
              <a:rPr spc="-15" dirty="0"/>
              <a:t>r</a:t>
            </a:r>
            <a:r>
              <a:rPr spc="-5" dirty="0"/>
              <a:t>on</a:t>
            </a:r>
            <a:r>
              <a:rPr spc="-15" dirty="0"/>
              <a:t>y</a:t>
            </a:r>
            <a:r>
              <a:rPr spc="-5" dirty="0"/>
              <a:t>m</a:t>
            </a:r>
            <a:r>
              <a:rPr dirty="0"/>
              <a:t>:</a:t>
            </a:r>
            <a:r>
              <a:rPr spc="10" dirty="0"/>
              <a:t> </a:t>
            </a:r>
            <a:r>
              <a:rPr dirty="0">
                <a:latin typeface="Trebuchet MS"/>
                <a:cs typeface="Trebuchet MS"/>
              </a:rPr>
              <a:t>“</a:t>
            </a:r>
            <a:r>
              <a:rPr spc="-5" dirty="0"/>
              <a:t>V</a:t>
            </a:r>
            <a:r>
              <a:rPr spc="-15" dirty="0"/>
              <a:t>i</a:t>
            </a:r>
            <a:r>
              <a:rPr spc="-5" dirty="0"/>
              <a:t>n</a:t>
            </a:r>
            <a:r>
              <a:rPr spc="-15" dirty="0"/>
              <a:t>e</a:t>
            </a:r>
            <a:r>
              <a:rPr dirty="0"/>
              <a:t>SO</a:t>
            </a:r>
            <a:r>
              <a:rPr spc="5" dirty="0"/>
              <a:t>S</a:t>
            </a:r>
            <a:r>
              <a:rPr dirty="0">
                <a:latin typeface="Trebuchet MS"/>
                <a:cs typeface="Trebuchet MS"/>
              </a:rPr>
              <a:t>”</a:t>
            </a:r>
          </a:p>
          <a:p>
            <a:pPr marL="12700">
              <a:lnSpc>
                <a:spcPct val="100000"/>
              </a:lnSpc>
            </a:pPr>
            <a:r>
              <a:rPr dirty="0"/>
              <a:t>P</a:t>
            </a:r>
            <a:r>
              <a:rPr spc="-5" dirty="0"/>
              <a:t>roj</a:t>
            </a:r>
            <a:r>
              <a:rPr spc="-15" dirty="0"/>
              <a:t>e</a:t>
            </a:r>
            <a:r>
              <a:rPr spc="-5" dirty="0"/>
              <a:t>ct</a:t>
            </a:r>
            <a:r>
              <a:rPr spc="10" dirty="0"/>
              <a:t> </a:t>
            </a:r>
            <a:r>
              <a:rPr spc="-5" dirty="0"/>
              <a:t>N</a:t>
            </a:r>
            <a:r>
              <a:rPr spc="-20" dirty="0"/>
              <a:t>o</a:t>
            </a:r>
            <a:r>
              <a:rPr dirty="0"/>
              <a:t>.</a:t>
            </a:r>
            <a:r>
              <a:rPr spc="10" dirty="0"/>
              <a:t> </a:t>
            </a:r>
            <a:r>
              <a:rPr spc="-10" dirty="0"/>
              <a:t>1</a:t>
            </a:r>
            <a:r>
              <a:rPr spc="-25" dirty="0"/>
              <a:t>8</a:t>
            </a:r>
            <a:r>
              <a:rPr spc="-10" dirty="0"/>
              <a:t>29</a:t>
            </a:r>
          </a:p>
        </p:txBody>
      </p:sp>
      <p:sp>
        <p:nvSpPr>
          <p:cNvPr id="10" name="object 10"/>
          <p:cNvSpPr txBox="1"/>
          <p:nvPr/>
        </p:nvSpPr>
        <p:spPr>
          <a:xfrm>
            <a:off x="9868661" y="6267323"/>
            <a:ext cx="2245360" cy="551180"/>
          </a:xfrm>
          <a:prstGeom prst="rect">
            <a:avLst/>
          </a:prstGeom>
        </p:spPr>
        <p:txBody>
          <a:bodyPr vert="horz" wrap="square" lIns="0" tIns="0" rIns="0" bIns="0" rtlCol="0">
            <a:spAutoFit/>
          </a:bodyPr>
          <a:lstStyle/>
          <a:p>
            <a:pPr marL="1298575">
              <a:lnSpc>
                <a:spcPct val="100000"/>
              </a:lnSpc>
            </a:pPr>
            <a:r>
              <a:rPr sz="900" i="1" spc="-5" dirty="0">
                <a:solidFill>
                  <a:srgbClr val="003366"/>
                </a:solidFill>
                <a:latin typeface="Trebuchet MS"/>
                <a:cs typeface="Trebuchet MS"/>
              </a:rPr>
              <a:t>270</a:t>
            </a:r>
            <a:r>
              <a:rPr sz="900" i="1" dirty="0">
                <a:solidFill>
                  <a:srgbClr val="003366"/>
                </a:solidFill>
                <a:latin typeface="Trebuchet MS"/>
                <a:cs typeface="Trebuchet MS"/>
              </a:rPr>
              <a:t>0</a:t>
            </a:r>
            <a:r>
              <a:rPr sz="900" i="1" spc="25" dirty="0">
                <a:solidFill>
                  <a:srgbClr val="003366"/>
                </a:solidFill>
                <a:latin typeface="Trebuchet MS"/>
                <a:cs typeface="Trebuchet MS"/>
              </a:rPr>
              <a:t> </a:t>
            </a:r>
            <a:r>
              <a:rPr sz="900" i="1" spc="-15" dirty="0">
                <a:solidFill>
                  <a:srgbClr val="003366"/>
                </a:solidFill>
                <a:latin typeface="Trebuchet MS"/>
                <a:cs typeface="Trebuchet MS"/>
              </a:rPr>
              <a:t>B</a:t>
            </a:r>
            <a:r>
              <a:rPr sz="900" i="1" spc="-5" dirty="0">
                <a:solidFill>
                  <a:srgbClr val="003366"/>
                </a:solidFill>
                <a:latin typeface="Trebuchet MS"/>
                <a:cs typeface="Trebuchet MS"/>
              </a:rPr>
              <a:t>lag</a:t>
            </a:r>
            <a:r>
              <a:rPr sz="900" i="1" spc="-10" dirty="0">
                <a:solidFill>
                  <a:srgbClr val="003366"/>
                </a:solidFill>
                <a:latin typeface="Trebuchet MS"/>
                <a:cs typeface="Trebuchet MS"/>
              </a:rPr>
              <a:t>o</a:t>
            </a:r>
            <a:r>
              <a:rPr sz="900" i="1" spc="-5" dirty="0">
                <a:solidFill>
                  <a:srgbClr val="003366"/>
                </a:solidFill>
                <a:latin typeface="Trebuchet MS"/>
                <a:cs typeface="Trebuchet MS"/>
              </a:rPr>
              <a:t>evg</a:t>
            </a:r>
            <a:r>
              <a:rPr sz="900" i="1" spc="-10" dirty="0">
                <a:solidFill>
                  <a:srgbClr val="003366"/>
                </a:solidFill>
                <a:latin typeface="Trebuchet MS"/>
                <a:cs typeface="Trebuchet MS"/>
              </a:rPr>
              <a:t>r</a:t>
            </a:r>
            <a:r>
              <a:rPr sz="900" i="1" spc="-5" dirty="0">
                <a:solidFill>
                  <a:srgbClr val="003366"/>
                </a:solidFill>
                <a:latin typeface="Trebuchet MS"/>
                <a:cs typeface="Trebuchet MS"/>
              </a:rPr>
              <a:t>a</a:t>
            </a:r>
            <a:r>
              <a:rPr sz="900" i="1" dirty="0">
                <a:solidFill>
                  <a:srgbClr val="003366"/>
                </a:solidFill>
                <a:latin typeface="Trebuchet MS"/>
                <a:cs typeface="Trebuchet MS"/>
              </a:rPr>
              <a:t>d</a:t>
            </a:r>
            <a:endParaRPr sz="900">
              <a:latin typeface="Trebuchet MS"/>
              <a:cs typeface="Trebuchet MS"/>
            </a:endParaRPr>
          </a:p>
          <a:p>
            <a:pPr marL="12700" marR="5080" indent="482600">
              <a:lnSpc>
                <a:spcPct val="100000"/>
              </a:lnSpc>
            </a:pPr>
            <a:r>
              <a:rPr sz="900" i="1" spc="-5" dirty="0">
                <a:solidFill>
                  <a:srgbClr val="003366"/>
                </a:solidFill>
                <a:latin typeface="Trebuchet MS"/>
                <a:cs typeface="Trebuchet MS"/>
              </a:rPr>
              <a:t>“</a:t>
            </a:r>
            <a:r>
              <a:rPr sz="900" i="1" dirty="0">
                <a:solidFill>
                  <a:srgbClr val="003366"/>
                </a:solidFill>
                <a:latin typeface="Trebuchet MS"/>
                <a:cs typeface="Trebuchet MS"/>
              </a:rPr>
              <a:t>St</a:t>
            </a:r>
            <a:r>
              <a:rPr sz="900" i="1" spc="-5" dirty="0">
                <a:solidFill>
                  <a:srgbClr val="003366"/>
                </a:solidFill>
                <a:latin typeface="Trebuchet MS"/>
                <a:cs typeface="Trebuchet MS"/>
              </a:rPr>
              <a:t>e</a:t>
            </a:r>
            <a:r>
              <a:rPr sz="900" i="1" dirty="0">
                <a:solidFill>
                  <a:srgbClr val="003366"/>
                </a:solidFill>
                <a:latin typeface="Trebuchet MS"/>
                <a:cs typeface="Trebuchet MS"/>
              </a:rPr>
              <a:t>f</a:t>
            </a:r>
            <a:r>
              <a:rPr sz="900" i="1" spc="-10" dirty="0">
                <a:solidFill>
                  <a:srgbClr val="003366"/>
                </a:solidFill>
                <a:latin typeface="Trebuchet MS"/>
                <a:cs typeface="Trebuchet MS"/>
              </a:rPr>
              <a:t>a</a:t>
            </a:r>
            <a:r>
              <a:rPr sz="900" i="1" dirty="0">
                <a:solidFill>
                  <a:srgbClr val="003366"/>
                </a:solidFill>
                <a:latin typeface="Trebuchet MS"/>
                <a:cs typeface="Trebuchet MS"/>
              </a:rPr>
              <a:t>n</a:t>
            </a:r>
            <a:r>
              <a:rPr sz="900" i="1" spc="15" dirty="0">
                <a:solidFill>
                  <a:srgbClr val="003366"/>
                </a:solidFill>
                <a:latin typeface="Trebuchet MS"/>
                <a:cs typeface="Trebuchet MS"/>
              </a:rPr>
              <a:t> </a:t>
            </a:r>
            <a:r>
              <a:rPr sz="900" i="1" spc="-5" dirty="0">
                <a:solidFill>
                  <a:srgbClr val="003366"/>
                </a:solidFill>
                <a:latin typeface="Trebuchet MS"/>
                <a:cs typeface="Trebuchet MS"/>
              </a:rPr>
              <a:t>Stam</a:t>
            </a:r>
            <a:r>
              <a:rPr sz="900" i="1" dirty="0">
                <a:solidFill>
                  <a:srgbClr val="003366"/>
                </a:solidFill>
                <a:latin typeface="Trebuchet MS"/>
                <a:cs typeface="Trebuchet MS"/>
              </a:rPr>
              <a:t>b</a:t>
            </a:r>
            <a:r>
              <a:rPr sz="900" i="1" spc="-10" dirty="0">
                <a:solidFill>
                  <a:srgbClr val="003366"/>
                </a:solidFill>
                <a:latin typeface="Trebuchet MS"/>
                <a:cs typeface="Trebuchet MS"/>
              </a:rPr>
              <a:t>olo</a:t>
            </a:r>
            <a:r>
              <a:rPr sz="900" i="1" dirty="0">
                <a:solidFill>
                  <a:srgbClr val="003366"/>
                </a:solidFill>
                <a:latin typeface="Trebuchet MS"/>
                <a:cs typeface="Trebuchet MS"/>
              </a:rPr>
              <a:t>v”</a:t>
            </a:r>
            <a:r>
              <a:rPr sz="900" i="1" spc="10" dirty="0">
                <a:solidFill>
                  <a:srgbClr val="003366"/>
                </a:solidFill>
                <a:latin typeface="Trebuchet MS"/>
                <a:cs typeface="Trebuchet MS"/>
              </a:rPr>
              <a:t> </a:t>
            </a:r>
            <a:r>
              <a:rPr sz="900" i="1" spc="-10" dirty="0">
                <a:solidFill>
                  <a:srgbClr val="003366"/>
                </a:solidFill>
                <a:latin typeface="Trebuchet MS"/>
                <a:cs typeface="Trebuchet MS"/>
              </a:rPr>
              <a:t>s</a:t>
            </a:r>
            <a:r>
              <a:rPr sz="900" i="1" dirty="0">
                <a:solidFill>
                  <a:srgbClr val="003366"/>
                </a:solidFill>
                <a:latin typeface="Trebuchet MS"/>
                <a:cs typeface="Trebuchet MS"/>
              </a:rPr>
              <a:t>t</a:t>
            </a:r>
            <a:r>
              <a:rPr sz="900" i="1" spc="-10" dirty="0">
                <a:solidFill>
                  <a:srgbClr val="003366"/>
                </a:solidFill>
                <a:latin typeface="Trebuchet MS"/>
                <a:cs typeface="Trebuchet MS"/>
              </a:rPr>
              <a:t>r</a:t>
            </a:r>
            <a:r>
              <a:rPr sz="900" i="1" dirty="0">
                <a:solidFill>
                  <a:srgbClr val="003366"/>
                </a:solidFill>
                <a:latin typeface="Trebuchet MS"/>
                <a:cs typeface="Trebuchet MS"/>
              </a:rPr>
              <a:t>.</a:t>
            </a:r>
            <a:r>
              <a:rPr sz="900" i="1" spc="-5" dirty="0">
                <a:solidFill>
                  <a:srgbClr val="003366"/>
                </a:solidFill>
                <a:latin typeface="Trebuchet MS"/>
                <a:cs typeface="Trebuchet MS"/>
              </a:rPr>
              <a:t> </a:t>
            </a:r>
            <a:r>
              <a:rPr sz="900" i="1" dirty="0">
                <a:solidFill>
                  <a:srgbClr val="003366"/>
                </a:solidFill>
                <a:latin typeface="Trebuchet MS"/>
                <a:cs typeface="Trebuchet MS"/>
              </a:rPr>
              <a:t>№</a:t>
            </a:r>
            <a:r>
              <a:rPr sz="900" i="1" spc="-5" dirty="0">
                <a:solidFill>
                  <a:srgbClr val="003366"/>
                </a:solidFill>
                <a:latin typeface="Trebuchet MS"/>
                <a:cs typeface="Trebuchet MS"/>
              </a:rPr>
              <a:t>1</a:t>
            </a:r>
            <a:r>
              <a:rPr sz="900" i="1" dirty="0">
                <a:solidFill>
                  <a:srgbClr val="003366"/>
                </a:solidFill>
                <a:latin typeface="Trebuchet MS"/>
                <a:cs typeface="Trebuchet MS"/>
              </a:rPr>
              <a:t>,</a:t>
            </a:r>
            <a:r>
              <a:rPr sz="900" i="1" spc="-5" dirty="0">
                <a:solidFill>
                  <a:srgbClr val="003366"/>
                </a:solidFill>
                <a:latin typeface="Trebuchet MS"/>
                <a:cs typeface="Trebuchet MS"/>
              </a:rPr>
              <a:t> fl</a:t>
            </a:r>
            <a:r>
              <a:rPr sz="900" i="1" dirty="0">
                <a:solidFill>
                  <a:srgbClr val="003366"/>
                </a:solidFill>
                <a:latin typeface="Trebuchet MS"/>
                <a:cs typeface="Trebuchet MS"/>
              </a:rPr>
              <a:t>.</a:t>
            </a:r>
            <a:r>
              <a:rPr sz="900" i="1" spc="10" dirty="0">
                <a:solidFill>
                  <a:srgbClr val="003366"/>
                </a:solidFill>
                <a:latin typeface="Trebuchet MS"/>
                <a:cs typeface="Trebuchet MS"/>
              </a:rPr>
              <a:t> </a:t>
            </a:r>
            <a:r>
              <a:rPr sz="900" i="1" dirty="0">
                <a:solidFill>
                  <a:srgbClr val="003366"/>
                </a:solidFill>
                <a:latin typeface="Trebuchet MS"/>
                <a:cs typeface="Trebuchet MS"/>
              </a:rPr>
              <a:t>2 </a:t>
            </a:r>
            <a:r>
              <a:rPr sz="900" i="1" dirty="0">
                <a:solidFill>
                  <a:srgbClr val="234060"/>
                </a:solidFill>
                <a:latin typeface="Trebuchet MS"/>
                <a:cs typeface="Trebuchet MS"/>
              </a:rPr>
              <a:t>t</a:t>
            </a:r>
            <a:r>
              <a:rPr sz="900" i="1" spc="-5" dirty="0">
                <a:solidFill>
                  <a:srgbClr val="234060"/>
                </a:solidFill>
                <a:latin typeface="Trebuchet MS"/>
                <a:cs typeface="Trebuchet MS"/>
              </a:rPr>
              <a:t>e</a:t>
            </a:r>
            <a:r>
              <a:rPr sz="900" i="1" dirty="0">
                <a:solidFill>
                  <a:srgbClr val="234060"/>
                </a:solidFill>
                <a:latin typeface="Trebuchet MS"/>
                <a:cs typeface="Trebuchet MS"/>
              </a:rPr>
              <a:t>l.</a:t>
            </a:r>
            <a:r>
              <a:rPr sz="900" i="1" spc="-5" dirty="0">
                <a:solidFill>
                  <a:srgbClr val="234060"/>
                </a:solidFill>
                <a:latin typeface="Trebuchet MS"/>
                <a:cs typeface="Trebuchet MS"/>
              </a:rPr>
              <a:t> +35</a:t>
            </a:r>
            <a:r>
              <a:rPr sz="900" i="1" dirty="0">
                <a:solidFill>
                  <a:srgbClr val="234060"/>
                </a:solidFill>
                <a:latin typeface="Trebuchet MS"/>
                <a:cs typeface="Trebuchet MS"/>
              </a:rPr>
              <a:t>9</a:t>
            </a:r>
            <a:r>
              <a:rPr sz="900" i="1" spc="25" dirty="0">
                <a:solidFill>
                  <a:srgbClr val="234060"/>
                </a:solidFill>
                <a:latin typeface="Trebuchet MS"/>
                <a:cs typeface="Trebuchet MS"/>
              </a:rPr>
              <a:t> </a:t>
            </a:r>
            <a:r>
              <a:rPr sz="900" i="1" spc="-5" dirty="0">
                <a:solidFill>
                  <a:srgbClr val="234060"/>
                </a:solidFill>
                <a:latin typeface="Trebuchet MS"/>
                <a:cs typeface="Trebuchet MS"/>
              </a:rPr>
              <a:t>89</a:t>
            </a:r>
            <a:r>
              <a:rPr sz="900" i="1" dirty="0">
                <a:solidFill>
                  <a:srgbClr val="234060"/>
                </a:solidFill>
                <a:latin typeface="Trebuchet MS"/>
                <a:cs typeface="Trebuchet MS"/>
              </a:rPr>
              <a:t>6</a:t>
            </a:r>
            <a:r>
              <a:rPr sz="900" i="1" spc="25" dirty="0">
                <a:solidFill>
                  <a:srgbClr val="234060"/>
                </a:solidFill>
                <a:latin typeface="Trebuchet MS"/>
                <a:cs typeface="Trebuchet MS"/>
              </a:rPr>
              <a:t> </a:t>
            </a:r>
            <a:r>
              <a:rPr sz="900" i="1" spc="-5" dirty="0">
                <a:solidFill>
                  <a:srgbClr val="234060"/>
                </a:solidFill>
                <a:latin typeface="Trebuchet MS"/>
                <a:cs typeface="Trebuchet MS"/>
              </a:rPr>
              <a:t>0</a:t>
            </a:r>
            <a:r>
              <a:rPr sz="900" i="1" dirty="0">
                <a:solidFill>
                  <a:srgbClr val="234060"/>
                </a:solidFill>
                <a:latin typeface="Trebuchet MS"/>
                <a:cs typeface="Trebuchet MS"/>
              </a:rPr>
              <a:t>4</a:t>
            </a:r>
            <a:r>
              <a:rPr sz="900" i="1" spc="10" dirty="0">
                <a:solidFill>
                  <a:srgbClr val="234060"/>
                </a:solidFill>
                <a:latin typeface="Trebuchet MS"/>
                <a:cs typeface="Trebuchet MS"/>
              </a:rPr>
              <a:t> </a:t>
            </a:r>
            <a:r>
              <a:rPr sz="900" i="1" spc="-5" dirty="0">
                <a:solidFill>
                  <a:srgbClr val="234060"/>
                </a:solidFill>
                <a:latin typeface="Trebuchet MS"/>
                <a:cs typeface="Trebuchet MS"/>
              </a:rPr>
              <a:t>0</a:t>
            </a:r>
            <a:r>
              <a:rPr sz="900" i="1" dirty="0">
                <a:solidFill>
                  <a:srgbClr val="234060"/>
                </a:solidFill>
                <a:latin typeface="Trebuchet MS"/>
                <a:cs typeface="Trebuchet MS"/>
              </a:rPr>
              <a:t>9</a:t>
            </a:r>
            <a:r>
              <a:rPr sz="900" i="1" spc="10" dirty="0">
                <a:solidFill>
                  <a:srgbClr val="234060"/>
                </a:solidFill>
                <a:latin typeface="Trebuchet MS"/>
                <a:cs typeface="Trebuchet MS"/>
              </a:rPr>
              <a:t> </a:t>
            </a:r>
            <a:r>
              <a:rPr sz="900" i="1" spc="-5" dirty="0">
                <a:solidFill>
                  <a:srgbClr val="234060"/>
                </a:solidFill>
                <a:latin typeface="Trebuchet MS"/>
                <a:cs typeface="Trebuchet MS"/>
              </a:rPr>
              <a:t>0</a:t>
            </a:r>
            <a:r>
              <a:rPr sz="900" i="1" dirty="0">
                <a:solidFill>
                  <a:srgbClr val="234060"/>
                </a:solidFill>
                <a:latin typeface="Trebuchet MS"/>
                <a:cs typeface="Trebuchet MS"/>
              </a:rPr>
              <a:t>3</a:t>
            </a:r>
            <a:r>
              <a:rPr sz="900" i="1" spc="10" dirty="0">
                <a:solidFill>
                  <a:srgbClr val="234060"/>
                </a:solidFill>
                <a:latin typeface="Trebuchet MS"/>
                <a:cs typeface="Trebuchet MS"/>
              </a:rPr>
              <a:t> </a:t>
            </a:r>
            <a:r>
              <a:rPr sz="900" i="1" spc="-5" dirty="0">
                <a:solidFill>
                  <a:srgbClr val="234060"/>
                </a:solidFill>
                <a:latin typeface="Trebuchet MS"/>
                <a:cs typeface="Trebuchet MS"/>
              </a:rPr>
              <a:t>/</a:t>
            </a:r>
            <a:r>
              <a:rPr sz="900" i="1" dirty="0">
                <a:solidFill>
                  <a:srgbClr val="234060"/>
                </a:solidFill>
                <a:latin typeface="Trebuchet MS"/>
                <a:cs typeface="Trebuchet MS"/>
              </a:rPr>
              <a:t>+</a:t>
            </a:r>
            <a:r>
              <a:rPr sz="900" i="1" spc="10" dirty="0">
                <a:solidFill>
                  <a:srgbClr val="234060"/>
                </a:solidFill>
                <a:latin typeface="Trebuchet MS"/>
                <a:cs typeface="Trebuchet MS"/>
              </a:rPr>
              <a:t> </a:t>
            </a:r>
            <a:r>
              <a:rPr sz="900" i="1" spc="-5" dirty="0">
                <a:solidFill>
                  <a:srgbClr val="234060"/>
                </a:solidFill>
                <a:latin typeface="Trebuchet MS"/>
                <a:cs typeface="Trebuchet MS"/>
              </a:rPr>
              <a:t>35</a:t>
            </a:r>
            <a:r>
              <a:rPr sz="900" i="1" dirty="0">
                <a:solidFill>
                  <a:srgbClr val="234060"/>
                </a:solidFill>
                <a:latin typeface="Trebuchet MS"/>
                <a:cs typeface="Trebuchet MS"/>
              </a:rPr>
              <a:t>9</a:t>
            </a:r>
            <a:r>
              <a:rPr sz="900" i="1" spc="25" dirty="0">
                <a:solidFill>
                  <a:srgbClr val="234060"/>
                </a:solidFill>
                <a:latin typeface="Trebuchet MS"/>
                <a:cs typeface="Trebuchet MS"/>
              </a:rPr>
              <a:t> </a:t>
            </a:r>
            <a:r>
              <a:rPr sz="900" i="1" spc="-5" dirty="0">
                <a:solidFill>
                  <a:srgbClr val="234060"/>
                </a:solidFill>
                <a:latin typeface="Trebuchet MS"/>
                <a:cs typeface="Trebuchet MS"/>
              </a:rPr>
              <a:t>87</a:t>
            </a:r>
            <a:r>
              <a:rPr sz="900" i="1" dirty="0">
                <a:solidFill>
                  <a:srgbClr val="234060"/>
                </a:solidFill>
                <a:latin typeface="Trebuchet MS"/>
                <a:cs typeface="Trebuchet MS"/>
              </a:rPr>
              <a:t>6</a:t>
            </a:r>
            <a:r>
              <a:rPr sz="900" i="1" spc="10" dirty="0">
                <a:solidFill>
                  <a:srgbClr val="234060"/>
                </a:solidFill>
                <a:latin typeface="Trebuchet MS"/>
                <a:cs typeface="Trebuchet MS"/>
              </a:rPr>
              <a:t> </a:t>
            </a:r>
            <a:r>
              <a:rPr sz="900" i="1" spc="-5" dirty="0">
                <a:solidFill>
                  <a:srgbClr val="234060"/>
                </a:solidFill>
                <a:latin typeface="Trebuchet MS"/>
                <a:cs typeface="Trebuchet MS"/>
              </a:rPr>
              <a:t>7</a:t>
            </a:r>
            <a:r>
              <a:rPr sz="900" i="1" dirty="0">
                <a:solidFill>
                  <a:srgbClr val="234060"/>
                </a:solidFill>
                <a:latin typeface="Trebuchet MS"/>
                <a:cs typeface="Trebuchet MS"/>
              </a:rPr>
              <a:t>1</a:t>
            </a:r>
            <a:r>
              <a:rPr sz="900" i="1" spc="15" dirty="0">
                <a:solidFill>
                  <a:srgbClr val="234060"/>
                </a:solidFill>
                <a:latin typeface="Trebuchet MS"/>
                <a:cs typeface="Trebuchet MS"/>
              </a:rPr>
              <a:t> </a:t>
            </a:r>
            <a:r>
              <a:rPr sz="900" i="1" spc="-5" dirty="0">
                <a:solidFill>
                  <a:srgbClr val="234060"/>
                </a:solidFill>
                <a:latin typeface="Trebuchet MS"/>
                <a:cs typeface="Trebuchet MS"/>
              </a:rPr>
              <a:t>2</a:t>
            </a:r>
            <a:r>
              <a:rPr sz="900" i="1" dirty="0">
                <a:solidFill>
                  <a:srgbClr val="234060"/>
                </a:solidFill>
                <a:latin typeface="Trebuchet MS"/>
                <a:cs typeface="Trebuchet MS"/>
              </a:rPr>
              <a:t>4</a:t>
            </a:r>
            <a:r>
              <a:rPr sz="900" i="1" spc="25" dirty="0">
                <a:solidFill>
                  <a:srgbClr val="234060"/>
                </a:solidFill>
                <a:latin typeface="Trebuchet MS"/>
                <a:cs typeface="Trebuchet MS"/>
              </a:rPr>
              <a:t> </a:t>
            </a:r>
            <a:r>
              <a:rPr sz="900" i="1" spc="-5" dirty="0">
                <a:solidFill>
                  <a:srgbClr val="234060"/>
                </a:solidFill>
                <a:latin typeface="Trebuchet MS"/>
                <a:cs typeface="Trebuchet MS"/>
              </a:rPr>
              <a:t>09</a:t>
            </a:r>
            <a:endParaRPr sz="900">
              <a:latin typeface="Trebuchet MS"/>
              <a:cs typeface="Trebuchet MS"/>
            </a:endParaRPr>
          </a:p>
          <a:p>
            <a:pPr marL="396240">
              <a:lnSpc>
                <a:spcPct val="100000"/>
              </a:lnSpc>
            </a:pPr>
            <a:r>
              <a:rPr sz="900" i="1" spc="-5" dirty="0">
                <a:solidFill>
                  <a:srgbClr val="003366"/>
                </a:solidFill>
                <a:latin typeface="Trebuchet MS"/>
                <a:cs typeface="Trebuchet MS"/>
              </a:rPr>
              <a:t>e</a:t>
            </a:r>
            <a:r>
              <a:rPr sz="900" i="1" spc="5" dirty="0">
                <a:solidFill>
                  <a:srgbClr val="003366"/>
                </a:solidFill>
                <a:latin typeface="Trebuchet MS"/>
                <a:cs typeface="Trebuchet MS"/>
              </a:rPr>
              <a:t>-</a:t>
            </a:r>
            <a:r>
              <a:rPr sz="900" i="1" spc="-5" dirty="0">
                <a:solidFill>
                  <a:srgbClr val="003366"/>
                </a:solidFill>
                <a:latin typeface="Trebuchet MS"/>
                <a:cs typeface="Trebuchet MS"/>
              </a:rPr>
              <a:t>mai</a:t>
            </a:r>
            <a:r>
              <a:rPr sz="900" i="1" spc="-10" dirty="0">
                <a:solidFill>
                  <a:srgbClr val="003366"/>
                </a:solidFill>
                <a:latin typeface="Trebuchet MS"/>
                <a:cs typeface="Trebuchet MS"/>
              </a:rPr>
              <a:t>l</a:t>
            </a:r>
            <a:r>
              <a:rPr sz="900" i="1" dirty="0">
                <a:solidFill>
                  <a:srgbClr val="003366"/>
                </a:solidFill>
                <a:latin typeface="Trebuchet MS"/>
                <a:cs typeface="Trebuchet MS"/>
              </a:rPr>
              <a:t>:</a:t>
            </a:r>
            <a:r>
              <a:rPr sz="900" i="1" spc="10" dirty="0">
                <a:solidFill>
                  <a:srgbClr val="003366"/>
                </a:solidFill>
                <a:latin typeface="Trebuchet MS"/>
                <a:cs typeface="Trebuchet MS"/>
              </a:rPr>
              <a:t> </a:t>
            </a:r>
            <a:r>
              <a:rPr sz="900" i="1" u="sng" dirty="0">
                <a:solidFill>
                  <a:srgbClr val="0462C1"/>
                </a:solidFill>
                <a:latin typeface="Trebuchet MS"/>
                <a:cs typeface="Trebuchet MS"/>
                <a:hlinkClick r:id="rId8"/>
              </a:rPr>
              <a:t>pdb</a:t>
            </a:r>
            <a:r>
              <a:rPr sz="900" i="1" u="sng" spc="-5" dirty="0">
                <a:solidFill>
                  <a:srgbClr val="0462C1"/>
                </a:solidFill>
                <a:latin typeface="Trebuchet MS"/>
                <a:cs typeface="Trebuchet MS"/>
                <a:hlinkClick r:id="rId8"/>
              </a:rPr>
              <a:t>ul</a:t>
            </a:r>
            <a:r>
              <a:rPr sz="900" i="1" u="sng" dirty="0">
                <a:solidFill>
                  <a:srgbClr val="0462C1"/>
                </a:solidFill>
                <a:latin typeface="Trebuchet MS"/>
                <a:cs typeface="Trebuchet MS"/>
                <a:hlinkClick r:id="rId8"/>
              </a:rPr>
              <a:t>g</a:t>
            </a:r>
            <a:r>
              <a:rPr sz="900" i="1" u="sng" spc="-5" dirty="0">
                <a:solidFill>
                  <a:srgbClr val="0462C1"/>
                </a:solidFill>
                <a:latin typeface="Trebuchet MS"/>
                <a:cs typeface="Trebuchet MS"/>
                <a:hlinkClick r:id="rId8"/>
              </a:rPr>
              <a:t>a</a:t>
            </a:r>
            <a:r>
              <a:rPr sz="900" i="1" u="sng" spc="-10" dirty="0">
                <a:solidFill>
                  <a:srgbClr val="0462C1"/>
                </a:solidFill>
                <a:latin typeface="Trebuchet MS"/>
                <a:cs typeface="Trebuchet MS"/>
                <a:hlinkClick r:id="rId8"/>
              </a:rPr>
              <a:t>r</a:t>
            </a:r>
            <a:r>
              <a:rPr sz="900" i="1" u="sng" dirty="0">
                <a:solidFill>
                  <a:srgbClr val="0462C1"/>
                </a:solidFill>
                <a:latin typeface="Trebuchet MS"/>
                <a:cs typeface="Trebuchet MS"/>
                <a:hlinkClick r:id="rId8"/>
              </a:rPr>
              <a:t>i</a:t>
            </a:r>
            <a:r>
              <a:rPr sz="900" i="1" u="sng" spc="-5" dirty="0">
                <a:solidFill>
                  <a:srgbClr val="0462C1"/>
                </a:solidFill>
                <a:latin typeface="Trebuchet MS"/>
                <a:cs typeface="Trebuchet MS"/>
                <a:hlinkClick r:id="rId8"/>
              </a:rPr>
              <a:t>a2010</a:t>
            </a:r>
            <a:r>
              <a:rPr sz="900" i="1" u="sng" spc="-10" dirty="0">
                <a:solidFill>
                  <a:srgbClr val="0462C1"/>
                </a:solidFill>
                <a:latin typeface="Trebuchet MS"/>
                <a:cs typeface="Trebuchet MS"/>
                <a:hlinkClick r:id="rId8"/>
              </a:rPr>
              <a:t>@</a:t>
            </a:r>
            <a:r>
              <a:rPr sz="900" i="1" u="sng" dirty="0">
                <a:solidFill>
                  <a:srgbClr val="0462C1"/>
                </a:solidFill>
                <a:latin typeface="Trebuchet MS"/>
                <a:cs typeface="Trebuchet MS"/>
                <a:hlinkClick r:id="rId8"/>
              </a:rPr>
              <a:t>g</a:t>
            </a:r>
            <a:r>
              <a:rPr sz="900" i="1" u="sng" spc="-5" dirty="0">
                <a:solidFill>
                  <a:srgbClr val="0462C1"/>
                </a:solidFill>
                <a:latin typeface="Trebuchet MS"/>
                <a:cs typeface="Trebuchet MS"/>
                <a:hlinkClick r:id="rId8"/>
              </a:rPr>
              <a:t>mail</a:t>
            </a:r>
            <a:r>
              <a:rPr sz="900" i="1" u="sng" spc="5" dirty="0">
                <a:solidFill>
                  <a:srgbClr val="0462C1"/>
                </a:solidFill>
                <a:latin typeface="Trebuchet MS"/>
                <a:cs typeface="Trebuchet MS"/>
                <a:hlinkClick r:id="rId8"/>
              </a:rPr>
              <a:t>.</a:t>
            </a:r>
            <a:r>
              <a:rPr sz="900" i="1" u="sng" dirty="0">
                <a:solidFill>
                  <a:srgbClr val="0462C1"/>
                </a:solidFill>
                <a:latin typeface="Trebuchet MS"/>
                <a:cs typeface="Trebuchet MS"/>
                <a:hlinkClick r:id="rId8"/>
              </a:rPr>
              <a:t>c</a:t>
            </a:r>
            <a:r>
              <a:rPr sz="900" i="1" u="sng" spc="-10" dirty="0">
                <a:solidFill>
                  <a:srgbClr val="0462C1"/>
                </a:solidFill>
                <a:latin typeface="Trebuchet MS"/>
                <a:cs typeface="Trebuchet MS"/>
                <a:hlinkClick r:id="rId8"/>
              </a:rPr>
              <a:t>o</a:t>
            </a:r>
            <a:r>
              <a:rPr sz="900" i="1" u="sng" dirty="0">
                <a:solidFill>
                  <a:srgbClr val="0462C1"/>
                </a:solidFill>
                <a:latin typeface="Trebuchet MS"/>
                <a:cs typeface="Trebuchet MS"/>
                <a:hlinkClick r:id="rId8"/>
              </a:rPr>
              <a:t>m</a:t>
            </a:r>
            <a:endParaRPr sz="900">
              <a:latin typeface="Trebuchet MS"/>
              <a:cs typeface="Trebuchet MS"/>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075436" y="1173378"/>
            <a:ext cx="3407410" cy="430887"/>
          </a:xfrm>
          <a:prstGeom prst="rect">
            <a:avLst/>
          </a:prstGeom>
        </p:spPr>
        <p:txBody>
          <a:bodyPr vert="horz" wrap="square" lIns="0" tIns="0" rIns="0" bIns="0" rtlCol="0">
            <a:spAutoFit/>
          </a:bodyPr>
          <a:lstStyle/>
          <a:p>
            <a:pPr marL="12700">
              <a:lnSpc>
                <a:spcPct val="100000"/>
              </a:lnSpc>
              <a:tabLst>
                <a:tab pos="1515110" algn="l"/>
                <a:tab pos="2317115" algn="l"/>
              </a:tabLst>
            </a:pPr>
            <a:r>
              <a:rPr lang="en-US" sz="2800" b="1" spc="50" dirty="0" smtClean="0">
                <a:solidFill>
                  <a:schemeClr val="tx1"/>
                </a:solidFill>
              </a:rPr>
              <a:t>Diseases in vineyards</a:t>
            </a:r>
            <a:endParaRPr lang="en-US" sz="2800" b="1" dirty="0">
              <a:cs typeface="Calibri"/>
            </a:endParaRPr>
          </a:p>
        </p:txBody>
      </p:sp>
      <p:sp>
        <p:nvSpPr>
          <p:cNvPr id="3" name="object 3"/>
          <p:cNvSpPr/>
          <p:nvPr/>
        </p:nvSpPr>
        <p:spPr>
          <a:xfrm>
            <a:off x="4206240" y="88392"/>
            <a:ext cx="1304543" cy="896111"/>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8310371" y="249936"/>
            <a:ext cx="2357628" cy="560832"/>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6452615" y="153923"/>
            <a:ext cx="1068324" cy="853439"/>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1524000" y="153923"/>
            <a:ext cx="1377696" cy="748284"/>
          </a:xfrm>
          <a:prstGeom prst="rect">
            <a:avLst/>
          </a:prstGeom>
          <a:blipFill>
            <a:blip r:embed="rId6" cstate="print"/>
            <a:stretch>
              <a:fillRect/>
            </a:stretch>
          </a:blipFill>
        </p:spPr>
        <p:txBody>
          <a:bodyPr wrap="square" lIns="0" tIns="0" rIns="0" bIns="0" rtlCol="0"/>
          <a:lstStyle/>
          <a:p>
            <a:endParaRPr/>
          </a:p>
        </p:txBody>
      </p:sp>
      <p:sp>
        <p:nvSpPr>
          <p:cNvPr id="7" name="object 7"/>
          <p:cNvSpPr txBox="1"/>
          <p:nvPr/>
        </p:nvSpPr>
        <p:spPr>
          <a:xfrm>
            <a:off x="1075436" y="1826539"/>
            <a:ext cx="3039364" cy="276999"/>
          </a:xfrm>
          <a:prstGeom prst="rect">
            <a:avLst/>
          </a:prstGeom>
        </p:spPr>
        <p:txBody>
          <a:bodyPr vert="horz" wrap="square" lIns="0" tIns="0" rIns="0" bIns="0" rtlCol="0">
            <a:spAutoFit/>
          </a:bodyPr>
          <a:lstStyle/>
          <a:p>
            <a:pPr marL="1009015">
              <a:lnSpc>
                <a:spcPct val="100000"/>
              </a:lnSpc>
            </a:pPr>
            <a:r>
              <a:rPr lang="en-US" b="1" dirty="0" smtClean="0"/>
              <a:t>Calcium deficiency</a:t>
            </a:r>
            <a:endParaRPr lang="en-US" b="1" dirty="0" smtClean="0"/>
          </a:p>
        </p:txBody>
      </p:sp>
      <p:sp>
        <p:nvSpPr>
          <p:cNvPr id="17" name="object 17"/>
          <p:cNvSpPr txBox="1">
            <a:spLocks noGrp="1"/>
          </p:cNvSpPr>
          <p:nvPr>
            <p:ph type="ftr" sz="quarter" idx="5"/>
          </p:nvPr>
        </p:nvSpPr>
        <p:spPr>
          <a:prstGeom prst="rect">
            <a:avLst/>
          </a:prstGeom>
        </p:spPr>
        <p:txBody>
          <a:bodyPr vert="horz" wrap="square" lIns="0" tIns="0" rIns="0" bIns="0" rtlCol="0">
            <a:spAutoFit/>
          </a:bodyPr>
          <a:lstStyle/>
          <a:p>
            <a:pPr marL="12700" marR="5080">
              <a:lnSpc>
                <a:spcPct val="100000"/>
              </a:lnSpc>
            </a:pPr>
            <a:r>
              <a:rPr spc="-10" dirty="0">
                <a:solidFill>
                  <a:srgbClr val="003366"/>
                </a:solidFill>
              </a:rPr>
              <a:t>A</a:t>
            </a:r>
            <a:r>
              <a:rPr spc="-15" dirty="0">
                <a:solidFill>
                  <a:srgbClr val="003366"/>
                </a:solidFill>
              </a:rPr>
              <a:t>ss</a:t>
            </a:r>
            <a:r>
              <a:rPr spc="-5" dirty="0">
                <a:solidFill>
                  <a:srgbClr val="003366"/>
                </a:solidFill>
              </a:rPr>
              <a:t>oc</a:t>
            </a:r>
            <a:r>
              <a:rPr spc="-15" dirty="0">
                <a:solidFill>
                  <a:srgbClr val="003366"/>
                </a:solidFill>
              </a:rPr>
              <a:t>ia</a:t>
            </a:r>
            <a:r>
              <a:rPr spc="-5" dirty="0">
                <a:solidFill>
                  <a:srgbClr val="003366"/>
                </a:solidFill>
              </a:rPr>
              <a:t>t</a:t>
            </a:r>
            <a:r>
              <a:rPr spc="-10" dirty="0">
                <a:solidFill>
                  <a:srgbClr val="003366"/>
                </a:solidFill>
              </a:rPr>
              <a:t>io</a:t>
            </a:r>
            <a:r>
              <a:rPr dirty="0">
                <a:solidFill>
                  <a:srgbClr val="003366"/>
                </a:solidFill>
              </a:rPr>
              <a:t>n</a:t>
            </a:r>
            <a:r>
              <a:rPr spc="25" dirty="0">
                <a:solidFill>
                  <a:srgbClr val="003366"/>
                </a:solidFill>
              </a:rPr>
              <a:t> </a:t>
            </a:r>
            <a:r>
              <a:rPr dirty="0">
                <a:solidFill>
                  <a:srgbClr val="003366"/>
                </a:solidFill>
              </a:rPr>
              <a:t>P</a:t>
            </a:r>
            <a:r>
              <a:rPr spc="-5" dirty="0">
                <a:solidFill>
                  <a:srgbClr val="003366"/>
                </a:solidFill>
              </a:rPr>
              <a:t>ro</a:t>
            </a:r>
            <a:r>
              <a:rPr spc="-15" dirty="0">
                <a:solidFill>
                  <a:srgbClr val="003366"/>
                </a:solidFill>
              </a:rPr>
              <a:t>s</a:t>
            </a:r>
            <a:r>
              <a:rPr spc="-10" dirty="0">
                <a:solidFill>
                  <a:srgbClr val="003366"/>
                </a:solidFill>
              </a:rPr>
              <a:t>pe</a:t>
            </a:r>
            <a:r>
              <a:rPr spc="-5" dirty="0">
                <a:solidFill>
                  <a:srgbClr val="003366"/>
                </a:solidFill>
              </a:rPr>
              <a:t>r</a:t>
            </a:r>
            <a:r>
              <a:rPr spc="-15" dirty="0">
                <a:solidFill>
                  <a:srgbClr val="003366"/>
                </a:solidFill>
              </a:rPr>
              <a:t>i</a:t>
            </a:r>
            <a:r>
              <a:rPr spc="-5" dirty="0">
                <a:solidFill>
                  <a:srgbClr val="003366"/>
                </a:solidFill>
              </a:rPr>
              <a:t>ty</a:t>
            </a:r>
            <a:r>
              <a:rPr spc="20" dirty="0">
                <a:solidFill>
                  <a:srgbClr val="003366"/>
                </a:solidFill>
              </a:rPr>
              <a:t> </a:t>
            </a:r>
            <a:r>
              <a:rPr spc="-20" dirty="0">
                <a:solidFill>
                  <a:srgbClr val="003366"/>
                </a:solidFill>
              </a:rPr>
              <a:t>a</a:t>
            </a:r>
            <a:r>
              <a:rPr dirty="0">
                <a:solidFill>
                  <a:srgbClr val="003366"/>
                </a:solidFill>
              </a:rPr>
              <a:t>nd</a:t>
            </a:r>
            <a:r>
              <a:rPr spc="5" dirty="0">
                <a:solidFill>
                  <a:srgbClr val="003366"/>
                </a:solidFill>
              </a:rPr>
              <a:t> </a:t>
            </a:r>
            <a:r>
              <a:rPr spc="-5" dirty="0">
                <a:solidFill>
                  <a:srgbClr val="003366"/>
                </a:solidFill>
              </a:rPr>
              <a:t>D</a:t>
            </a:r>
            <a:r>
              <a:rPr spc="-10" dirty="0">
                <a:solidFill>
                  <a:srgbClr val="003366"/>
                </a:solidFill>
              </a:rPr>
              <a:t>e</a:t>
            </a:r>
            <a:r>
              <a:rPr spc="-5" dirty="0">
                <a:solidFill>
                  <a:srgbClr val="003366"/>
                </a:solidFill>
              </a:rPr>
              <a:t>v</a:t>
            </a:r>
            <a:r>
              <a:rPr spc="-10" dirty="0">
                <a:solidFill>
                  <a:srgbClr val="003366"/>
                </a:solidFill>
              </a:rPr>
              <a:t>elopm</a:t>
            </a:r>
            <a:r>
              <a:rPr spc="-15" dirty="0">
                <a:solidFill>
                  <a:srgbClr val="003366"/>
                </a:solidFill>
              </a:rPr>
              <a:t>e</a:t>
            </a:r>
            <a:r>
              <a:rPr dirty="0">
                <a:solidFill>
                  <a:srgbClr val="003366"/>
                </a:solidFill>
              </a:rPr>
              <a:t>nt</a:t>
            </a:r>
            <a:r>
              <a:rPr spc="50" dirty="0">
                <a:solidFill>
                  <a:srgbClr val="003366"/>
                </a:solidFill>
              </a:rPr>
              <a:t> </a:t>
            </a:r>
            <a:r>
              <a:rPr spc="-15" dirty="0">
                <a:solidFill>
                  <a:srgbClr val="003366"/>
                </a:solidFill>
              </a:rPr>
              <a:t>i</a:t>
            </a:r>
            <a:r>
              <a:rPr spc="-5" dirty="0">
                <a:solidFill>
                  <a:srgbClr val="003366"/>
                </a:solidFill>
              </a:rPr>
              <a:t>n</a:t>
            </a:r>
            <a:r>
              <a:rPr dirty="0">
                <a:solidFill>
                  <a:srgbClr val="003366"/>
                </a:solidFill>
              </a:rPr>
              <a:t> </a:t>
            </a:r>
            <a:r>
              <a:rPr spc="-15" dirty="0">
                <a:solidFill>
                  <a:srgbClr val="003366"/>
                </a:solidFill>
              </a:rPr>
              <a:t>B</a:t>
            </a:r>
            <a:r>
              <a:rPr dirty="0">
                <a:solidFill>
                  <a:srgbClr val="003366"/>
                </a:solidFill>
              </a:rPr>
              <a:t>u</a:t>
            </a:r>
            <a:r>
              <a:rPr spc="-5" dirty="0">
                <a:solidFill>
                  <a:srgbClr val="003366"/>
                </a:solidFill>
              </a:rPr>
              <a:t>lg</a:t>
            </a:r>
            <a:r>
              <a:rPr spc="-20" dirty="0">
                <a:solidFill>
                  <a:srgbClr val="003366"/>
                </a:solidFill>
              </a:rPr>
              <a:t>a</a:t>
            </a:r>
            <a:r>
              <a:rPr spc="-5" dirty="0">
                <a:solidFill>
                  <a:srgbClr val="003366"/>
                </a:solidFill>
              </a:rPr>
              <a:t>r</a:t>
            </a:r>
            <a:r>
              <a:rPr spc="-15" dirty="0">
                <a:solidFill>
                  <a:srgbClr val="003366"/>
                </a:solidFill>
              </a:rPr>
              <a:t>i</a:t>
            </a:r>
            <a:r>
              <a:rPr spc="-10" dirty="0">
                <a:solidFill>
                  <a:srgbClr val="003366"/>
                </a:solidFill>
              </a:rPr>
              <a:t>a</a:t>
            </a:r>
            <a:r>
              <a:rPr spc="-5" dirty="0">
                <a:solidFill>
                  <a:srgbClr val="003366"/>
                </a:solidFill>
              </a:rPr>
              <a:t> </a:t>
            </a:r>
            <a:r>
              <a:rPr dirty="0"/>
              <a:t>P</a:t>
            </a:r>
            <a:r>
              <a:rPr spc="-5" dirty="0"/>
              <a:t>roj</a:t>
            </a:r>
            <a:r>
              <a:rPr spc="-15" dirty="0"/>
              <a:t>e</a:t>
            </a:r>
            <a:r>
              <a:rPr spc="-5" dirty="0"/>
              <a:t>c</a:t>
            </a:r>
            <a:r>
              <a:rPr dirty="0"/>
              <a:t>t</a:t>
            </a:r>
            <a:r>
              <a:rPr spc="5" dirty="0"/>
              <a:t>:</a:t>
            </a:r>
            <a:r>
              <a:rPr dirty="0">
                <a:latin typeface="Trebuchet MS"/>
                <a:cs typeface="Trebuchet MS"/>
              </a:rPr>
              <a:t>“SOS</a:t>
            </a:r>
            <a:r>
              <a:rPr spc="-25" dirty="0">
                <a:latin typeface="Trebuchet MS"/>
                <a:cs typeface="Trebuchet MS"/>
              </a:rPr>
              <a:t> </a:t>
            </a:r>
            <a:r>
              <a:rPr spc="-5" dirty="0"/>
              <a:t>for </a:t>
            </a:r>
            <a:r>
              <a:rPr spc="-10" dirty="0"/>
              <a:t>e</a:t>
            </a:r>
            <a:r>
              <a:rPr dirty="0"/>
              <a:t>n</a:t>
            </a:r>
            <a:r>
              <a:rPr spc="-10" dirty="0"/>
              <a:t>d</a:t>
            </a:r>
            <a:r>
              <a:rPr spc="-20" dirty="0"/>
              <a:t>a</a:t>
            </a:r>
            <a:r>
              <a:rPr dirty="0"/>
              <a:t>n</a:t>
            </a:r>
            <a:r>
              <a:rPr spc="-5" dirty="0"/>
              <a:t>g</a:t>
            </a:r>
            <a:r>
              <a:rPr spc="-10" dirty="0"/>
              <a:t>e</a:t>
            </a:r>
            <a:r>
              <a:rPr spc="-5" dirty="0"/>
              <a:t>r</a:t>
            </a:r>
            <a:r>
              <a:rPr spc="-10" dirty="0"/>
              <a:t>e</a:t>
            </a:r>
            <a:r>
              <a:rPr dirty="0"/>
              <a:t>d</a:t>
            </a:r>
            <a:r>
              <a:rPr spc="45" dirty="0"/>
              <a:t> </a:t>
            </a:r>
            <a:r>
              <a:rPr spc="-5" dirty="0"/>
              <a:t>t</a:t>
            </a:r>
            <a:r>
              <a:rPr dirty="0"/>
              <a:t>r</a:t>
            </a:r>
            <a:r>
              <a:rPr spc="-20" dirty="0"/>
              <a:t>a</a:t>
            </a:r>
            <a:r>
              <a:rPr spc="-10" dirty="0"/>
              <a:t>d</a:t>
            </a:r>
            <a:r>
              <a:rPr spc="-15" dirty="0"/>
              <a:t>i</a:t>
            </a:r>
            <a:r>
              <a:rPr spc="-5" dirty="0"/>
              <a:t>t</a:t>
            </a:r>
            <a:r>
              <a:rPr spc="-10" dirty="0"/>
              <a:t>i</a:t>
            </a:r>
            <a:r>
              <a:rPr spc="-5" dirty="0"/>
              <a:t>on</a:t>
            </a:r>
            <a:r>
              <a:rPr spc="-20" dirty="0"/>
              <a:t>a</a:t>
            </a:r>
            <a:r>
              <a:rPr spc="-5" dirty="0"/>
              <a:t>l</a:t>
            </a:r>
            <a:r>
              <a:rPr spc="50" dirty="0"/>
              <a:t> </a:t>
            </a:r>
            <a:r>
              <a:rPr spc="-5" dirty="0"/>
              <a:t>v</a:t>
            </a:r>
            <a:r>
              <a:rPr spc="-15" dirty="0"/>
              <a:t>i</a:t>
            </a:r>
            <a:r>
              <a:rPr spc="-5" dirty="0"/>
              <a:t>ne</a:t>
            </a:r>
            <a:r>
              <a:rPr spc="20" dirty="0"/>
              <a:t> </a:t>
            </a:r>
            <a:r>
              <a:rPr spc="-5" dirty="0">
                <a:latin typeface="Trebuchet MS"/>
                <a:cs typeface="Trebuchet MS"/>
              </a:rPr>
              <a:t>v</a:t>
            </a:r>
            <a:r>
              <a:rPr spc="-10" dirty="0">
                <a:latin typeface="Trebuchet MS"/>
                <a:cs typeface="Trebuchet MS"/>
              </a:rPr>
              <a:t>a</a:t>
            </a:r>
            <a:r>
              <a:rPr dirty="0">
                <a:latin typeface="Trebuchet MS"/>
                <a:cs typeface="Trebuchet MS"/>
              </a:rPr>
              <a:t>r</a:t>
            </a:r>
            <a:r>
              <a:rPr spc="-10" dirty="0">
                <a:latin typeface="Trebuchet MS"/>
                <a:cs typeface="Trebuchet MS"/>
              </a:rPr>
              <a:t>i</a:t>
            </a:r>
            <a:r>
              <a:rPr spc="-5" dirty="0">
                <a:latin typeface="Trebuchet MS"/>
                <a:cs typeface="Trebuchet MS"/>
              </a:rPr>
              <a:t>e</a:t>
            </a:r>
            <a:r>
              <a:rPr dirty="0">
                <a:latin typeface="Trebuchet MS"/>
                <a:cs typeface="Trebuchet MS"/>
              </a:rPr>
              <a:t>t</a:t>
            </a:r>
            <a:r>
              <a:rPr spc="-5" dirty="0">
                <a:latin typeface="Trebuchet MS"/>
                <a:cs typeface="Trebuchet MS"/>
              </a:rPr>
              <a:t>ie</a:t>
            </a:r>
            <a:r>
              <a:rPr spc="-10" dirty="0">
                <a:latin typeface="Trebuchet MS"/>
                <a:cs typeface="Trebuchet MS"/>
              </a:rPr>
              <a:t>s</a:t>
            </a:r>
            <a:r>
              <a:rPr dirty="0">
                <a:latin typeface="Trebuchet MS"/>
                <a:cs typeface="Trebuchet MS"/>
              </a:rPr>
              <a:t>” </a:t>
            </a:r>
            <a:r>
              <a:rPr spc="-5" dirty="0"/>
              <a:t>Ac</a:t>
            </a:r>
            <a:r>
              <a:rPr spc="-15" dirty="0"/>
              <a:t>r</a:t>
            </a:r>
            <a:r>
              <a:rPr spc="-5" dirty="0"/>
              <a:t>on</a:t>
            </a:r>
            <a:r>
              <a:rPr spc="-15" dirty="0"/>
              <a:t>y</a:t>
            </a:r>
            <a:r>
              <a:rPr spc="-5" dirty="0"/>
              <a:t>m</a:t>
            </a:r>
            <a:r>
              <a:rPr dirty="0"/>
              <a:t>:</a:t>
            </a:r>
            <a:r>
              <a:rPr spc="10" dirty="0"/>
              <a:t> </a:t>
            </a:r>
            <a:r>
              <a:rPr dirty="0">
                <a:latin typeface="Trebuchet MS"/>
                <a:cs typeface="Trebuchet MS"/>
              </a:rPr>
              <a:t>“</a:t>
            </a:r>
            <a:r>
              <a:rPr spc="-5" dirty="0"/>
              <a:t>V</a:t>
            </a:r>
            <a:r>
              <a:rPr spc="-15" dirty="0"/>
              <a:t>i</a:t>
            </a:r>
            <a:r>
              <a:rPr spc="-5" dirty="0"/>
              <a:t>n</a:t>
            </a:r>
            <a:r>
              <a:rPr spc="-15" dirty="0"/>
              <a:t>e</a:t>
            </a:r>
            <a:r>
              <a:rPr dirty="0"/>
              <a:t>SO</a:t>
            </a:r>
            <a:r>
              <a:rPr spc="5" dirty="0"/>
              <a:t>S</a:t>
            </a:r>
            <a:r>
              <a:rPr dirty="0">
                <a:latin typeface="Trebuchet MS"/>
                <a:cs typeface="Trebuchet MS"/>
              </a:rPr>
              <a:t>”</a:t>
            </a:r>
          </a:p>
          <a:p>
            <a:pPr marL="12700">
              <a:lnSpc>
                <a:spcPct val="100000"/>
              </a:lnSpc>
            </a:pPr>
            <a:r>
              <a:rPr dirty="0"/>
              <a:t>P</a:t>
            </a:r>
            <a:r>
              <a:rPr spc="-5" dirty="0"/>
              <a:t>roj</a:t>
            </a:r>
            <a:r>
              <a:rPr spc="-15" dirty="0"/>
              <a:t>e</a:t>
            </a:r>
            <a:r>
              <a:rPr spc="-5" dirty="0"/>
              <a:t>ct</a:t>
            </a:r>
            <a:r>
              <a:rPr spc="10" dirty="0"/>
              <a:t> </a:t>
            </a:r>
            <a:r>
              <a:rPr spc="-5" dirty="0"/>
              <a:t>N</a:t>
            </a:r>
            <a:r>
              <a:rPr spc="-20" dirty="0"/>
              <a:t>o</a:t>
            </a:r>
            <a:r>
              <a:rPr dirty="0"/>
              <a:t>.</a:t>
            </a:r>
            <a:r>
              <a:rPr spc="10" dirty="0"/>
              <a:t> </a:t>
            </a:r>
            <a:r>
              <a:rPr spc="-10" dirty="0"/>
              <a:t>1</a:t>
            </a:r>
            <a:r>
              <a:rPr spc="-25" dirty="0"/>
              <a:t>8</a:t>
            </a:r>
            <a:r>
              <a:rPr spc="-10" dirty="0"/>
              <a:t>29</a:t>
            </a:r>
          </a:p>
        </p:txBody>
      </p:sp>
      <p:sp>
        <p:nvSpPr>
          <p:cNvPr id="18" name="object 18"/>
          <p:cNvSpPr txBox="1"/>
          <p:nvPr/>
        </p:nvSpPr>
        <p:spPr>
          <a:xfrm>
            <a:off x="9868661" y="6267323"/>
            <a:ext cx="2245360" cy="551180"/>
          </a:xfrm>
          <a:prstGeom prst="rect">
            <a:avLst/>
          </a:prstGeom>
        </p:spPr>
        <p:txBody>
          <a:bodyPr vert="horz" wrap="square" lIns="0" tIns="0" rIns="0" bIns="0" rtlCol="0">
            <a:spAutoFit/>
          </a:bodyPr>
          <a:lstStyle/>
          <a:p>
            <a:pPr marL="1298575">
              <a:lnSpc>
                <a:spcPct val="100000"/>
              </a:lnSpc>
            </a:pPr>
            <a:r>
              <a:rPr sz="900" i="1" spc="-5" dirty="0">
                <a:solidFill>
                  <a:srgbClr val="003366"/>
                </a:solidFill>
                <a:latin typeface="Trebuchet MS"/>
                <a:cs typeface="Trebuchet MS"/>
              </a:rPr>
              <a:t>270</a:t>
            </a:r>
            <a:r>
              <a:rPr sz="900" i="1" dirty="0">
                <a:solidFill>
                  <a:srgbClr val="003366"/>
                </a:solidFill>
                <a:latin typeface="Trebuchet MS"/>
                <a:cs typeface="Trebuchet MS"/>
              </a:rPr>
              <a:t>0</a:t>
            </a:r>
            <a:r>
              <a:rPr sz="900" i="1" spc="25" dirty="0">
                <a:solidFill>
                  <a:srgbClr val="003366"/>
                </a:solidFill>
                <a:latin typeface="Trebuchet MS"/>
                <a:cs typeface="Trebuchet MS"/>
              </a:rPr>
              <a:t> </a:t>
            </a:r>
            <a:r>
              <a:rPr sz="900" i="1" spc="-15" dirty="0">
                <a:solidFill>
                  <a:srgbClr val="003366"/>
                </a:solidFill>
                <a:latin typeface="Trebuchet MS"/>
                <a:cs typeface="Trebuchet MS"/>
              </a:rPr>
              <a:t>B</a:t>
            </a:r>
            <a:r>
              <a:rPr sz="900" i="1" spc="-5" dirty="0">
                <a:solidFill>
                  <a:srgbClr val="003366"/>
                </a:solidFill>
                <a:latin typeface="Trebuchet MS"/>
                <a:cs typeface="Trebuchet MS"/>
              </a:rPr>
              <a:t>lag</a:t>
            </a:r>
            <a:r>
              <a:rPr sz="900" i="1" spc="-10" dirty="0">
                <a:solidFill>
                  <a:srgbClr val="003366"/>
                </a:solidFill>
                <a:latin typeface="Trebuchet MS"/>
                <a:cs typeface="Trebuchet MS"/>
              </a:rPr>
              <a:t>o</a:t>
            </a:r>
            <a:r>
              <a:rPr sz="900" i="1" spc="-5" dirty="0">
                <a:solidFill>
                  <a:srgbClr val="003366"/>
                </a:solidFill>
                <a:latin typeface="Trebuchet MS"/>
                <a:cs typeface="Trebuchet MS"/>
              </a:rPr>
              <a:t>evg</a:t>
            </a:r>
            <a:r>
              <a:rPr sz="900" i="1" spc="-10" dirty="0">
                <a:solidFill>
                  <a:srgbClr val="003366"/>
                </a:solidFill>
                <a:latin typeface="Trebuchet MS"/>
                <a:cs typeface="Trebuchet MS"/>
              </a:rPr>
              <a:t>r</a:t>
            </a:r>
            <a:r>
              <a:rPr sz="900" i="1" spc="-5" dirty="0">
                <a:solidFill>
                  <a:srgbClr val="003366"/>
                </a:solidFill>
                <a:latin typeface="Trebuchet MS"/>
                <a:cs typeface="Trebuchet MS"/>
              </a:rPr>
              <a:t>a</a:t>
            </a:r>
            <a:r>
              <a:rPr sz="900" i="1" dirty="0">
                <a:solidFill>
                  <a:srgbClr val="003366"/>
                </a:solidFill>
                <a:latin typeface="Trebuchet MS"/>
                <a:cs typeface="Trebuchet MS"/>
              </a:rPr>
              <a:t>d</a:t>
            </a:r>
            <a:endParaRPr sz="900">
              <a:latin typeface="Trebuchet MS"/>
              <a:cs typeface="Trebuchet MS"/>
            </a:endParaRPr>
          </a:p>
          <a:p>
            <a:pPr marL="12700" marR="5080" indent="482600">
              <a:lnSpc>
                <a:spcPct val="100000"/>
              </a:lnSpc>
            </a:pPr>
            <a:r>
              <a:rPr sz="900" i="1" spc="-5" dirty="0">
                <a:solidFill>
                  <a:srgbClr val="003366"/>
                </a:solidFill>
                <a:latin typeface="Trebuchet MS"/>
                <a:cs typeface="Trebuchet MS"/>
              </a:rPr>
              <a:t>“</a:t>
            </a:r>
            <a:r>
              <a:rPr sz="900" i="1" dirty="0">
                <a:solidFill>
                  <a:srgbClr val="003366"/>
                </a:solidFill>
                <a:latin typeface="Trebuchet MS"/>
                <a:cs typeface="Trebuchet MS"/>
              </a:rPr>
              <a:t>St</a:t>
            </a:r>
            <a:r>
              <a:rPr sz="900" i="1" spc="-5" dirty="0">
                <a:solidFill>
                  <a:srgbClr val="003366"/>
                </a:solidFill>
                <a:latin typeface="Trebuchet MS"/>
                <a:cs typeface="Trebuchet MS"/>
              </a:rPr>
              <a:t>e</a:t>
            </a:r>
            <a:r>
              <a:rPr sz="900" i="1" dirty="0">
                <a:solidFill>
                  <a:srgbClr val="003366"/>
                </a:solidFill>
                <a:latin typeface="Trebuchet MS"/>
                <a:cs typeface="Trebuchet MS"/>
              </a:rPr>
              <a:t>f</a:t>
            </a:r>
            <a:r>
              <a:rPr sz="900" i="1" spc="-10" dirty="0">
                <a:solidFill>
                  <a:srgbClr val="003366"/>
                </a:solidFill>
                <a:latin typeface="Trebuchet MS"/>
                <a:cs typeface="Trebuchet MS"/>
              </a:rPr>
              <a:t>a</a:t>
            </a:r>
            <a:r>
              <a:rPr sz="900" i="1" dirty="0">
                <a:solidFill>
                  <a:srgbClr val="003366"/>
                </a:solidFill>
                <a:latin typeface="Trebuchet MS"/>
                <a:cs typeface="Trebuchet MS"/>
              </a:rPr>
              <a:t>n</a:t>
            </a:r>
            <a:r>
              <a:rPr sz="900" i="1" spc="15" dirty="0">
                <a:solidFill>
                  <a:srgbClr val="003366"/>
                </a:solidFill>
                <a:latin typeface="Trebuchet MS"/>
                <a:cs typeface="Trebuchet MS"/>
              </a:rPr>
              <a:t> </a:t>
            </a:r>
            <a:r>
              <a:rPr sz="900" i="1" spc="-5" dirty="0">
                <a:solidFill>
                  <a:srgbClr val="003366"/>
                </a:solidFill>
                <a:latin typeface="Trebuchet MS"/>
                <a:cs typeface="Trebuchet MS"/>
              </a:rPr>
              <a:t>Stam</a:t>
            </a:r>
            <a:r>
              <a:rPr sz="900" i="1" dirty="0">
                <a:solidFill>
                  <a:srgbClr val="003366"/>
                </a:solidFill>
                <a:latin typeface="Trebuchet MS"/>
                <a:cs typeface="Trebuchet MS"/>
              </a:rPr>
              <a:t>b</a:t>
            </a:r>
            <a:r>
              <a:rPr sz="900" i="1" spc="-10" dirty="0">
                <a:solidFill>
                  <a:srgbClr val="003366"/>
                </a:solidFill>
                <a:latin typeface="Trebuchet MS"/>
                <a:cs typeface="Trebuchet MS"/>
              </a:rPr>
              <a:t>olo</a:t>
            </a:r>
            <a:r>
              <a:rPr sz="900" i="1" dirty="0">
                <a:solidFill>
                  <a:srgbClr val="003366"/>
                </a:solidFill>
                <a:latin typeface="Trebuchet MS"/>
                <a:cs typeface="Trebuchet MS"/>
              </a:rPr>
              <a:t>v”</a:t>
            </a:r>
            <a:r>
              <a:rPr sz="900" i="1" spc="10" dirty="0">
                <a:solidFill>
                  <a:srgbClr val="003366"/>
                </a:solidFill>
                <a:latin typeface="Trebuchet MS"/>
                <a:cs typeface="Trebuchet MS"/>
              </a:rPr>
              <a:t> </a:t>
            </a:r>
            <a:r>
              <a:rPr sz="900" i="1" spc="-10" dirty="0">
                <a:solidFill>
                  <a:srgbClr val="003366"/>
                </a:solidFill>
                <a:latin typeface="Trebuchet MS"/>
                <a:cs typeface="Trebuchet MS"/>
              </a:rPr>
              <a:t>s</a:t>
            </a:r>
            <a:r>
              <a:rPr sz="900" i="1" dirty="0">
                <a:solidFill>
                  <a:srgbClr val="003366"/>
                </a:solidFill>
                <a:latin typeface="Trebuchet MS"/>
                <a:cs typeface="Trebuchet MS"/>
              </a:rPr>
              <a:t>t</a:t>
            </a:r>
            <a:r>
              <a:rPr sz="900" i="1" spc="-10" dirty="0">
                <a:solidFill>
                  <a:srgbClr val="003366"/>
                </a:solidFill>
                <a:latin typeface="Trebuchet MS"/>
                <a:cs typeface="Trebuchet MS"/>
              </a:rPr>
              <a:t>r</a:t>
            </a:r>
            <a:r>
              <a:rPr sz="900" i="1" dirty="0">
                <a:solidFill>
                  <a:srgbClr val="003366"/>
                </a:solidFill>
                <a:latin typeface="Trebuchet MS"/>
                <a:cs typeface="Trebuchet MS"/>
              </a:rPr>
              <a:t>.</a:t>
            </a:r>
            <a:r>
              <a:rPr sz="900" i="1" spc="-5" dirty="0">
                <a:solidFill>
                  <a:srgbClr val="003366"/>
                </a:solidFill>
                <a:latin typeface="Trebuchet MS"/>
                <a:cs typeface="Trebuchet MS"/>
              </a:rPr>
              <a:t> </a:t>
            </a:r>
            <a:r>
              <a:rPr sz="900" i="1" dirty="0">
                <a:solidFill>
                  <a:srgbClr val="003366"/>
                </a:solidFill>
                <a:latin typeface="Trebuchet MS"/>
                <a:cs typeface="Trebuchet MS"/>
              </a:rPr>
              <a:t>№</a:t>
            </a:r>
            <a:r>
              <a:rPr sz="900" i="1" spc="-5" dirty="0">
                <a:solidFill>
                  <a:srgbClr val="003366"/>
                </a:solidFill>
                <a:latin typeface="Trebuchet MS"/>
                <a:cs typeface="Trebuchet MS"/>
              </a:rPr>
              <a:t>1</a:t>
            </a:r>
            <a:r>
              <a:rPr sz="900" i="1" dirty="0">
                <a:solidFill>
                  <a:srgbClr val="003366"/>
                </a:solidFill>
                <a:latin typeface="Trebuchet MS"/>
                <a:cs typeface="Trebuchet MS"/>
              </a:rPr>
              <a:t>,</a:t>
            </a:r>
            <a:r>
              <a:rPr sz="900" i="1" spc="-5" dirty="0">
                <a:solidFill>
                  <a:srgbClr val="003366"/>
                </a:solidFill>
                <a:latin typeface="Trebuchet MS"/>
                <a:cs typeface="Trebuchet MS"/>
              </a:rPr>
              <a:t> fl</a:t>
            </a:r>
            <a:r>
              <a:rPr sz="900" i="1" dirty="0">
                <a:solidFill>
                  <a:srgbClr val="003366"/>
                </a:solidFill>
                <a:latin typeface="Trebuchet MS"/>
                <a:cs typeface="Trebuchet MS"/>
              </a:rPr>
              <a:t>.</a:t>
            </a:r>
            <a:r>
              <a:rPr sz="900" i="1" spc="10" dirty="0">
                <a:solidFill>
                  <a:srgbClr val="003366"/>
                </a:solidFill>
                <a:latin typeface="Trebuchet MS"/>
                <a:cs typeface="Trebuchet MS"/>
              </a:rPr>
              <a:t> </a:t>
            </a:r>
            <a:r>
              <a:rPr sz="900" i="1" dirty="0">
                <a:solidFill>
                  <a:srgbClr val="003366"/>
                </a:solidFill>
                <a:latin typeface="Trebuchet MS"/>
                <a:cs typeface="Trebuchet MS"/>
              </a:rPr>
              <a:t>2 </a:t>
            </a:r>
            <a:r>
              <a:rPr sz="900" i="1" dirty="0">
                <a:solidFill>
                  <a:srgbClr val="234060"/>
                </a:solidFill>
                <a:latin typeface="Trebuchet MS"/>
                <a:cs typeface="Trebuchet MS"/>
              </a:rPr>
              <a:t>t</a:t>
            </a:r>
            <a:r>
              <a:rPr sz="900" i="1" spc="-5" dirty="0">
                <a:solidFill>
                  <a:srgbClr val="234060"/>
                </a:solidFill>
                <a:latin typeface="Trebuchet MS"/>
                <a:cs typeface="Trebuchet MS"/>
              </a:rPr>
              <a:t>e</a:t>
            </a:r>
            <a:r>
              <a:rPr sz="900" i="1" dirty="0">
                <a:solidFill>
                  <a:srgbClr val="234060"/>
                </a:solidFill>
                <a:latin typeface="Trebuchet MS"/>
                <a:cs typeface="Trebuchet MS"/>
              </a:rPr>
              <a:t>l.</a:t>
            </a:r>
            <a:r>
              <a:rPr sz="900" i="1" spc="-5" dirty="0">
                <a:solidFill>
                  <a:srgbClr val="234060"/>
                </a:solidFill>
                <a:latin typeface="Trebuchet MS"/>
                <a:cs typeface="Trebuchet MS"/>
              </a:rPr>
              <a:t> +35</a:t>
            </a:r>
            <a:r>
              <a:rPr sz="900" i="1" dirty="0">
                <a:solidFill>
                  <a:srgbClr val="234060"/>
                </a:solidFill>
                <a:latin typeface="Trebuchet MS"/>
                <a:cs typeface="Trebuchet MS"/>
              </a:rPr>
              <a:t>9</a:t>
            </a:r>
            <a:r>
              <a:rPr sz="900" i="1" spc="25" dirty="0">
                <a:solidFill>
                  <a:srgbClr val="234060"/>
                </a:solidFill>
                <a:latin typeface="Trebuchet MS"/>
                <a:cs typeface="Trebuchet MS"/>
              </a:rPr>
              <a:t> </a:t>
            </a:r>
            <a:r>
              <a:rPr sz="900" i="1" spc="-5" dirty="0">
                <a:solidFill>
                  <a:srgbClr val="234060"/>
                </a:solidFill>
                <a:latin typeface="Trebuchet MS"/>
                <a:cs typeface="Trebuchet MS"/>
              </a:rPr>
              <a:t>89</a:t>
            </a:r>
            <a:r>
              <a:rPr sz="900" i="1" dirty="0">
                <a:solidFill>
                  <a:srgbClr val="234060"/>
                </a:solidFill>
                <a:latin typeface="Trebuchet MS"/>
                <a:cs typeface="Trebuchet MS"/>
              </a:rPr>
              <a:t>6</a:t>
            </a:r>
            <a:r>
              <a:rPr sz="900" i="1" spc="25" dirty="0">
                <a:solidFill>
                  <a:srgbClr val="234060"/>
                </a:solidFill>
                <a:latin typeface="Trebuchet MS"/>
                <a:cs typeface="Trebuchet MS"/>
              </a:rPr>
              <a:t> </a:t>
            </a:r>
            <a:r>
              <a:rPr sz="900" i="1" spc="-5" dirty="0">
                <a:solidFill>
                  <a:srgbClr val="234060"/>
                </a:solidFill>
                <a:latin typeface="Trebuchet MS"/>
                <a:cs typeface="Trebuchet MS"/>
              </a:rPr>
              <a:t>0</a:t>
            </a:r>
            <a:r>
              <a:rPr sz="900" i="1" dirty="0">
                <a:solidFill>
                  <a:srgbClr val="234060"/>
                </a:solidFill>
                <a:latin typeface="Trebuchet MS"/>
                <a:cs typeface="Trebuchet MS"/>
              </a:rPr>
              <a:t>4</a:t>
            </a:r>
            <a:r>
              <a:rPr sz="900" i="1" spc="10" dirty="0">
                <a:solidFill>
                  <a:srgbClr val="234060"/>
                </a:solidFill>
                <a:latin typeface="Trebuchet MS"/>
                <a:cs typeface="Trebuchet MS"/>
              </a:rPr>
              <a:t> </a:t>
            </a:r>
            <a:r>
              <a:rPr sz="900" i="1" spc="-5" dirty="0">
                <a:solidFill>
                  <a:srgbClr val="234060"/>
                </a:solidFill>
                <a:latin typeface="Trebuchet MS"/>
                <a:cs typeface="Trebuchet MS"/>
              </a:rPr>
              <a:t>0</a:t>
            </a:r>
            <a:r>
              <a:rPr sz="900" i="1" dirty="0">
                <a:solidFill>
                  <a:srgbClr val="234060"/>
                </a:solidFill>
                <a:latin typeface="Trebuchet MS"/>
                <a:cs typeface="Trebuchet MS"/>
              </a:rPr>
              <a:t>9</a:t>
            </a:r>
            <a:r>
              <a:rPr sz="900" i="1" spc="10" dirty="0">
                <a:solidFill>
                  <a:srgbClr val="234060"/>
                </a:solidFill>
                <a:latin typeface="Trebuchet MS"/>
                <a:cs typeface="Trebuchet MS"/>
              </a:rPr>
              <a:t> </a:t>
            </a:r>
            <a:r>
              <a:rPr sz="900" i="1" spc="-5" dirty="0">
                <a:solidFill>
                  <a:srgbClr val="234060"/>
                </a:solidFill>
                <a:latin typeface="Trebuchet MS"/>
                <a:cs typeface="Trebuchet MS"/>
              </a:rPr>
              <a:t>0</a:t>
            </a:r>
            <a:r>
              <a:rPr sz="900" i="1" dirty="0">
                <a:solidFill>
                  <a:srgbClr val="234060"/>
                </a:solidFill>
                <a:latin typeface="Trebuchet MS"/>
                <a:cs typeface="Trebuchet MS"/>
              </a:rPr>
              <a:t>3</a:t>
            </a:r>
            <a:r>
              <a:rPr sz="900" i="1" spc="10" dirty="0">
                <a:solidFill>
                  <a:srgbClr val="234060"/>
                </a:solidFill>
                <a:latin typeface="Trebuchet MS"/>
                <a:cs typeface="Trebuchet MS"/>
              </a:rPr>
              <a:t> </a:t>
            </a:r>
            <a:r>
              <a:rPr sz="900" i="1" spc="-5" dirty="0">
                <a:solidFill>
                  <a:srgbClr val="234060"/>
                </a:solidFill>
                <a:latin typeface="Trebuchet MS"/>
                <a:cs typeface="Trebuchet MS"/>
              </a:rPr>
              <a:t>/</a:t>
            </a:r>
            <a:r>
              <a:rPr sz="900" i="1" dirty="0">
                <a:solidFill>
                  <a:srgbClr val="234060"/>
                </a:solidFill>
                <a:latin typeface="Trebuchet MS"/>
                <a:cs typeface="Trebuchet MS"/>
              </a:rPr>
              <a:t>+</a:t>
            </a:r>
            <a:r>
              <a:rPr sz="900" i="1" spc="10" dirty="0">
                <a:solidFill>
                  <a:srgbClr val="234060"/>
                </a:solidFill>
                <a:latin typeface="Trebuchet MS"/>
                <a:cs typeface="Trebuchet MS"/>
              </a:rPr>
              <a:t> </a:t>
            </a:r>
            <a:r>
              <a:rPr sz="900" i="1" spc="-5" dirty="0">
                <a:solidFill>
                  <a:srgbClr val="234060"/>
                </a:solidFill>
                <a:latin typeface="Trebuchet MS"/>
                <a:cs typeface="Trebuchet MS"/>
              </a:rPr>
              <a:t>35</a:t>
            </a:r>
            <a:r>
              <a:rPr sz="900" i="1" dirty="0">
                <a:solidFill>
                  <a:srgbClr val="234060"/>
                </a:solidFill>
                <a:latin typeface="Trebuchet MS"/>
                <a:cs typeface="Trebuchet MS"/>
              </a:rPr>
              <a:t>9</a:t>
            </a:r>
            <a:r>
              <a:rPr sz="900" i="1" spc="25" dirty="0">
                <a:solidFill>
                  <a:srgbClr val="234060"/>
                </a:solidFill>
                <a:latin typeface="Trebuchet MS"/>
                <a:cs typeface="Trebuchet MS"/>
              </a:rPr>
              <a:t> </a:t>
            </a:r>
            <a:r>
              <a:rPr sz="900" i="1" spc="-5" dirty="0">
                <a:solidFill>
                  <a:srgbClr val="234060"/>
                </a:solidFill>
                <a:latin typeface="Trebuchet MS"/>
                <a:cs typeface="Trebuchet MS"/>
              </a:rPr>
              <a:t>87</a:t>
            </a:r>
            <a:r>
              <a:rPr sz="900" i="1" dirty="0">
                <a:solidFill>
                  <a:srgbClr val="234060"/>
                </a:solidFill>
                <a:latin typeface="Trebuchet MS"/>
                <a:cs typeface="Trebuchet MS"/>
              </a:rPr>
              <a:t>6</a:t>
            </a:r>
            <a:r>
              <a:rPr sz="900" i="1" spc="10" dirty="0">
                <a:solidFill>
                  <a:srgbClr val="234060"/>
                </a:solidFill>
                <a:latin typeface="Trebuchet MS"/>
                <a:cs typeface="Trebuchet MS"/>
              </a:rPr>
              <a:t> </a:t>
            </a:r>
            <a:r>
              <a:rPr sz="900" i="1" spc="-5" dirty="0">
                <a:solidFill>
                  <a:srgbClr val="234060"/>
                </a:solidFill>
                <a:latin typeface="Trebuchet MS"/>
                <a:cs typeface="Trebuchet MS"/>
              </a:rPr>
              <a:t>7</a:t>
            </a:r>
            <a:r>
              <a:rPr sz="900" i="1" dirty="0">
                <a:solidFill>
                  <a:srgbClr val="234060"/>
                </a:solidFill>
                <a:latin typeface="Trebuchet MS"/>
                <a:cs typeface="Trebuchet MS"/>
              </a:rPr>
              <a:t>1</a:t>
            </a:r>
            <a:r>
              <a:rPr sz="900" i="1" spc="15" dirty="0">
                <a:solidFill>
                  <a:srgbClr val="234060"/>
                </a:solidFill>
                <a:latin typeface="Trebuchet MS"/>
                <a:cs typeface="Trebuchet MS"/>
              </a:rPr>
              <a:t> </a:t>
            </a:r>
            <a:r>
              <a:rPr sz="900" i="1" spc="-5" dirty="0">
                <a:solidFill>
                  <a:srgbClr val="234060"/>
                </a:solidFill>
                <a:latin typeface="Trebuchet MS"/>
                <a:cs typeface="Trebuchet MS"/>
              </a:rPr>
              <a:t>2</a:t>
            </a:r>
            <a:r>
              <a:rPr sz="900" i="1" dirty="0">
                <a:solidFill>
                  <a:srgbClr val="234060"/>
                </a:solidFill>
                <a:latin typeface="Trebuchet MS"/>
                <a:cs typeface="Trebuchet MS"/>
              </a:rPr>
              <a:t>4</a:t>
            </a:r>
            <a:r>
              <a:rPr sz="900" i="1" spc="25" dirty="0">
                <a:solidFill>
                  <a:srgbClr val="234060"/>
                </a:solidFill>
                <a:latin typeface="Trebuchet MS"/>
                <a:cs typeface="Trebuchet MS"/>
              </a:rPr>
              <a:t> </a:t>
            </a:r>
            <a:r>
              <a:rPr sz="900" i="1" spc="-5" dirty="0">
                <a:solidFill>
                  <a:srgbClr val="234060"/>
                </a:solidFill>
                <a:latin typeface="Trebuchet MS"/>
                <a:cs typeface="Trebuchet MS"/>
              </a:rPr>
              <a:t>09</a:t>
            </a:r>
            <a:endParaRPr sz="900">
              <a:latin typeface="Trebuchet MS"/>
              <a:cs typeface="Trebuchet MS"/>
            </a:endParaRPr>
          </a:p>
          <a:p>
            <a:pPr marL="396240">
              <a:lnSpc>
                <a:spcPct val="100000"/>
              </a:lnSpc>
            </a:pPr>
            <a:r>
              <a:rPr sz="900" i="1" spc="-5" dirty="0">
                <a:solidFill>
                  <a:srgbClr val="003366"/>
                </a:solidFill>
                <a:latin typeface="Trebuchet MS"/>
                <a:cs typeface="Trebuchet MS"/>
              </a:rPr>
              <a:t>e</a:t>
            </a:r>
            <a:r>
              <a:rPr sz="900" i="1" spc="5" dirty="0">
                <a:solidFill>
                  <a:srgbClr val="003366"/>
                </a:solidFill>
                <a:latin typeface="Trebuchet MS"/>
                <a:cs typeface="Trebuchet MS"/>
              </a:rPr>
              <a:t>-</a:t>
            </a:r>
            <a:r>
              <a:rPr sz="900" i="1" spc="-5" dirty="0">
                <a:solidFill>
                  <a:srgbClr val="003366"/>
                </a:solidFill>
                <a:latin typeface="Trebuchet MS"/>
                <a:cs typeface="Trebuchet MS"/>
              </a:rPr>
              <a:t>mai</a:t>
            </a:r>
            <a:r>
              <a:rPr sz="900" i="1" spc="-10" dirty="0">
                <a:solidFill>
                  <a:srgbClr val="003366"/>
                </a:solidFill>
                <a:latin typeface="Trebuchet MS"/>
                <a:cs typeface="Trebuchet MS"/>
              </a:rPr>
              <a:t>l</a:t>
            </a:r>
            <a:r>
              <a:rPr sz="900" i="1" dirty="0">
                <a:solidFill>
                  <a:srgbClr val="003366"/>
                </a:solidFill>
                <a:latin typeface="Trebuchet MS"/>
                <a:cs typeface="Trebuchet MS"/>
              </a:rPr>
              <a:t>:</a:t>
            </a:r>
            <a:r>
              <a:rPr sz="900" i="1" spc="10" dirty="0">
                <a:solidFill>
                  <a:srgbClr val="003366"/>
                </a:solidFill>
                <a:latin typeface="Trebuchet MS"/>
                <a:cs typeface="Trebuchet MS"/>
              </a:rPr>
              <a:t> </a:t>
            </a:r>
            <a:r>
              <a:rPr sz="900" i="1" u="sng" dirty="0">
                <a:solidFill>
                  <a:srgbClr val="0462C1"/>
                </a:solidFill>
                <a:latin typeface="Trebuchet MS"/>
                <a:cs typeface="Trebuchet MS"/>
                <a:hlinkClick r:id="rId7"/>
              </a:rPr>
              <a:t>pdb</a:t>
            </a:r>
            <a:r>
              <a:rPr sz="900" i="1" u="sng" spc="-5" dirty="0">
                <a:solidFill>
                  <a:srgbClr val="0462C1"/>
                </a:solidFill>
                <a:latin typeface="Trebuchet MS"/>
                <a:cs typeface="Trebuchet MS"/>
                <a:hlinkClick r:id="rId7"/>
              </a:rPr>
              <a:t>ul</a:t>
            </a:r>
            <a:r>
              <a:rPr sz="900" i="1" u="sng" dirty="0">
                <a:solidFill>
                  <a:srgbClr val="0462C1"/>
                </a:solidFill>
                <a:latin typeface="Trebuchet MS"/>
                <a:cs typeface="Trebuchet MS"/>
                <a:hlinkClick r:id="rId7"/>
              </a:rPr>
              <a:t>g</a:t>
            </a:r>
            <a:r>
              <a:rPr sz="900" i="1" u="sng" spc="-5" dirty="0">
                <a:solidFill>
                  <a:srgbClr val="0462C1"/>
                </a:solidFill>
                <a:latin typeface="Trebuchet MS"/>
                <a:cs typeface="Trebuchet MS"/>
                <a:hlinkClick r:id="rId7"/>
              </a:rPr>
              <a:t>a</a:t>
            </a:r>
            <a:r>
              <a:rPr sz="900" i="1" u="sng" spc="-10" dirty="0">
                <a:solidFill>
                  <a:srgbClr val="0462C1"/>
                </a:solidFill>
                <a:latin typeface="Trebuchet MS"/>
                <a:cs typeface="Trebuchet MS"/>
                <a:hlinkClick r:id="rId7"/>
              </a:rPr>
              <a:t>r</a:t>
            </a:r>
            <a:r>
              <a:rPr sz="900" i="1" u="sng" dirty="0">
                <a:solidFill>
                  <a:srgbClr val="0462C1"/>
                </a:solidFill>
                <a:latin typeface="Trebuchet MS"/>
                <a:cs typeface="Trebuchet MS"/>
                <a:hlinkClick r:id="rId7"/>
              </a:rPr>
              <a:t>i</a:t>
            </a:r>
            <a:r>
              <a:rPr sz="900" i="1" u="sng" spc="-5" dirty="0">
                <a:solidFill>
                  <a:srgbClr val="0462C1"/>
                </a:solidFill>
                <a:latin typeface="Trebuchet MS"/>
                <a:cs typeface="Trebuchet MS"/>
                <a:hlinkClick r:id="rId7"/>
              </a:rPr>
              <a:t>a2010</a:t>
            </a:r>
            <a:r>
              <a:rPr sz="900" i="1" u="sng" spc="-10" dirty="0">
                <a:solidFill>
                  <a:srgbClr val="0462C1"/>
                </a:solidFill>
                <a:latin typeface="Trebuchet MS"/>
                <a:cs typeface="Trebuchet MS"/>
                <a:hlinkClick r:id="rId7"/>
              </a:rPr>
              <a:t>@</a:t>
            </a:r>
            <a:r>
              <a:rPr sz="900" i="1" u="sng" dirty="0">
                <a:solidFill>
                  <a:srgbClr val="0462C1"/>
                </a:solidFill>
                <a:latin typeface="Trebuchet MS"/>
                <a:cs typeface="Trebuchet MS"/>
                <a:hlinkClick r:id="rId7"/>
              </a:rPr>
              <a:t>g</a:t>
            </a:r>
            <a:r>
              <a:rPr sz="900" i="1" u="sng" spc="-5" dirty="0">
                <a:solidFill>
                  <a:srgbClr val="0462C1"/>
                </a:solidFill>
                <a:latin typeface="Trebuchet MS"/>
                <a:cs typeface="Trebuchet MS"/>
                <a:hlinkClick r:id="rId7"/>
              </a:rPr>
              <a:t>mail</a:t>
            </a:r>
            <a:r>
              <a:rPr sz="900" i="1" u="sng" spc="5" dirty="0">
                <a:solidFill>
                  <a:srgbClr val="0462C1"/>
                </a:solidFill>
                <a:latin typeface="Trebuchet MS"/>
                <a:cs typeface="Trebuchet MS"/>
                <a:hlinkClick r:id="rId7"/>
              </a:rPr>
              <a:t>.</a:t>
            </a:r>
            <a:r>
              <a:rPr sz="900" i="1" u="sng" dirty="0">
                <a:solidFill>
                  <a:srgbClr val="0462C1"/>
                </a:solidFill>
                <a:latin typeface="Trebuchet MS"/>
                <a:cs typeface="Trebuchet MS"/>
                <a:hlinkClick r:id="rId7"/>
              </a:rPr>
              <a:t>c</a:t>
            </a:r>
            <a:r>
              <a:rPr sz="900" i="1" u="sng" spc="-10" dirty="0">
                <a:solidFill>
                  <a:srgbClr val="0462C1"/>
                </a:solidFill>
                <a:latin typeface="Trebuchet MS"/>
                <a:cs typeface="Trebuchet MS"/>
                <a:hlinkClick r:id="rId7"/>
              </a:rPr>
              <a:t>o</a:t>
            </a:r>
            <a:r>
              <a:rPr sz="900" i="1" u="sng" dirty="0">
                <a:solidFill>
                  <a:srgbClr val="0462C1"/>
                </a:solidFill>
                <a:latin typeface="Trebuchet MS"/>
                <a:cs typeface="Trebuchet MS"/>
                <a:hlinkClick r:id="rId7"/>
              </a:rPr>
              <a:t>m</a:t>
            </a:r>
            <a:endParaRPr sz="900">
              <a:latin typeface="Trebuchet MS"/>
              <a:cs typeface="Trebuchet MS"/>
            </a:endParaRPr>
          </a:p>
        </p:txBody>
      </p:sp>
      <p:sp>
        <p:nvSpPr>
          <p:cNvPr id="14" name="object 14"/>
          <p:cNvSpPr txBox="1"/>
          <p:nvPr/>
        </p:nvSpPr>
        <p:spPr>
          <a:xfrm>
            <a:off x="774598" y="3510026"/>
            <a:ext cx="3712210" cy="2215991"/>
          </a:xfrm>
          <a:prstGeom prst="rect">
            <a:avLst/>
          </a:prstGeom>
        </p:spPr>
        <p:txBody>
          <a:bodyPr vert="horz" wrap="square" lIns="0" tIns="0" rIns="0" bIns="0" rtlCol="0">
            <a:spAutoFit/>
          </a:bodyPr>
          <a:lstStyle/>
          <a:p>
            <a:pPr marL="12700" marR="5080" algn="just">
              <a:lnSpc>
                <a:spcPct val="100000"/>
              </a:lnSpc>
            </a:pPr>
            <a:r>
              <a:rPr lang="en-US" spc="-20" dirty="0">
                <a:solidFill>
                  <a:srgbClr val="333333"/>
                </a:solidFill>
                <a:cs typeface="Calibri"/>
              </a:rPr>
              <a:t>After treatment with calcium, the results are undeniable. Control </a:t>
            </a:r>
            <a:r>
              <a:rPr lang="en-US" spc="-20" dirty="0" smtClean="0">
                <a:solidFill>
                  <a:srgbClr val="333333"/>
                </a:solidFill>
                <a:cs typeface="Calibri"/>
              </a:rPr>
              <a:t>grape berries </a:t>
            </a:r>
            <a:r>
              <a:rPr lang="en-US" spc="-20" dirty="0">
                <a:solidFill>
                  <a:srgbClr val="333333"/>
                </a:solidFill>
                <a:cs typeface="Calibri"/>
              </a:rPr>
              <a:t>show concentric fine cracks that are confined to the </a:t>
            </a:r>
            <a:r>
              <a:rPr lang="en-US" spc="-20" dirty="0" smtClean="0">
                <a:solidFill>
                  <a:srgbClr val="333333"/>
                </a:solidFill>
                <a:cs typeface="Calibri"/>
              </a:rPr>
              <a:t>skins </a:t>
            </a:r>
            <a:r>
              <a:rPr lang="en-US" spc="-20" dirty="0">
                <a:solidFill>
                  <a:srgbClr val="333333"/>
                </a:solidFill>
                <a:cs typeface="Calibri"/>
              </a:rPr>
              <a:t>and epidermal cells and are developed on the basis of the pedicel on the grainy skin in the control, while most fruits in calcium treatment are without concentric fine </a:t>
            </a:r>
            <a:r>
              <a:rPr lang="en-US" spc="-20" dirty="0" smtClean="0">
                <a:solidFill>
                  <a:srgbClr val="333333"/>
                </a:solidFill>
                <a:cs typeface="Calibri"/>
              </a:rPr>
              <a:t>cracks.</a:t>
            </a:r>
            <a:endParaRPr sz="1800" dirty="0">
              <a:latin typeface="Calibri"/>
              <a:cs typeface="Calibri"/>
            </a:endParaRPr>
          </a:p>
        </p:txBody>
      </p:sp>
      <p:sp>
        <p:nvSpPr>
          <p:cNvPr id="16" name="object 16"/>
          <p:cNvSpPr txBox="1"/>
          <p:nvPr/>
        </p:nvSpPr>
        <p:spPr>
          <a:xfrm>
            <a:off x="5453634" y="1689735"/>
            <a:ext cx="4372610" cy="553998"/>
          </a:xfrm>
          <a:prstGeom prst="rect">
            <a:avLst/>
          </a:prstGeom>
        </p:spPr>
        <p:txBody>
          <a:bodyPr vert="horz" wrap="square" lIns="0" tIns="0" rIns="0" bIns="0" rtlCol="0">
            <a:spAutoFit/>
          </a:bodyPr>
          <a:lstStyle/>
          <a:p>
            <a:pPr marL="12700">
              <a:lnSpc>
                <a:spcPct val="100000"/>
              </a:lnSpc>
            </a:pPr>
            <a:r>
              <a:rPr lang="en-US" spc="-35" dirty="0">
                <a:cs typeface="Calibri"/>
              </a:rPr>
              <a:t>Results shown by </a:t>
            </a:r>
            <a:r>
              <a:rPr lang="en-US" spc="-35" dirty="0" smtClean="0">
                <a:cs typeface="Calibri"/>
              </a:rPr>
              <a:t>grape berries </a:t>
            </a:r>
            <a:r>
              <a:rPr lang="en-US" spc="-35" dirty="0">
                <a:cs typeface="Calibri"/>
              </a:rPr>
              <a:t>when treated with calcium</a:t>
            </a:r>
            <a:endParaRPr sz="1800" dirty="0">
              <a:latin typeface="Calibri"/>
              <a:cs typeface="Calibri"/>
            </a:endParaRPr>
          </a:p>
        </p:txBody>
      </p:sp>
      <p:graphicFrame>
        <p:nvGraphicFramePr>
          <p:cNvPr id="15" name="object 15"/>
          <p:cNvGraphicFramePr>
            <a:graphicFrameLocks noGrp="1"/>
          </p:cNvGraphicFramePr>
          <p:nvPr/>
        </p:nvGraphicFramePr>
        <p:xfrm>
          <a:off x="5505069" y="2256154"/>
          <a:ext cx="5173724" cy="4218164"/>
        </p:xfrm>
        <a:graphic>
          <a:graphicData uri="http://schemas.openxmlformats.org/drawingml/2006/table">
            <a:tbl>
              <a:tblPr firstRow="1" bandRow="1">
                <a:tableStyleId>{2D5ABB26-0587-4C30-8999-92F81FD0307C}</a:tableStyleId>
              </a:tblPr>
              <a:tblGrid>
                <a:gridCol w="38100"/>
                <a:gridCol w="1607820"/>
                <a:gridCol w="78612"/>
                <a:gridCol w="38100"/>
                <a:gridCol w="1255699"/>
                <a:gridCol w="430860"/>
                <a:gridCol w="38100"/>
                <a:gridCol w="1254252"/>
                <a:gridCol w="432181"/>
              </a:tblGrid>
              <a:tr h="335280">
                <a:tc>
                  <a:txBody>
                    <a:bodyPr/>
                    <a:lstStyle/>
                    <a:p>
                      <a:endParaRPr sz="1800">
                        <a:latin typeface="Calibri"/>
                        <a:cs typeface="Calibri"/>
                      </a:endParaRPr>
                    </a:p>
                  </a:txBody>
                  <a:tcPr marL="0" marR="0" marT="0" marB="0">
                    <a:lnL w="12700">
                      <a:solidFill>
                        <a:srgbClr val="000000"/>
                      </a:solidFill>
                      <a:prstDash val="solid"/>
                    </a:lnL>
                    <a:lnT w="12700">
                      <a:solidFill>
                        <a:srgbClr val="000000"/>
                      </a:solidFill>
                      <a:prstDash val="solid"/>
                    </a:lnT>
                    <a:lnB w="12700">
                      <a:solidFill>
                        <a:srgbClr val="000000"/>
                      </a:solidFill>
                      <a:prstDash val="solid"/>
                    </a:lnB>
                    <a:solidFill>
                      <a:srgbClr val="BEBEBE"/>
                    </a:solidFill>
                  </a:tcPr>
                </a:tc>
                <a:tc>
                  <a:txBody>
                    <a:bodyPr/>
                    <a:lstStyle/>
                    <a:p>
                      <a:endParaRPr sz="1800">
                        <a:latin typeface="Calibri"/>
                        <a:cs typeface="Calibri"/>
                      </a:endParaRPr>
                    </a:p>
                  </a:txBody>
                  <a:tcPr marL="0" marR="0" marT="0" marB="0">
                    <a:lnT w="12700">
                      <a:solidFill>
                        <a:srgbClr val="000000"/>
                      </a:solidFill>
                      <a:prstDash val="solid"/>
                    </a:lnT>
                    <a:solidFill>
                      <a:srgbClr val="BEBEBE"/>
                    </a:solidFill>
                  </a:tcPr>
                </a:tc>
                <a:tc>
                  <a:txBody>
                    <a:bodyPr/>
                    <a:lstStyle/>
                    <a:p>
                      <a:endParaRPr sz="1800">
                        <a:latin typeface="Calibri"/>
                        <a:cs typeface="Calibri"/>
                      </a:endParaRPr>
                    </a:p>
                  </a:txBody>
                  <a:tcPr marL="0" marR="0" marT="0" marB="0">
                    <a:lnR w="12700">
                      <a:solidFill>
                        <a:srgbClr val="000000"/>
                      </a:solidFill>
                      <a:prstDash val="solid"/>
                    </a:lnR>
                    <a:lnT w="12700">
                      <a:solidFill>
                        <a:srgbClr val="000000"/>
                      </a:solidFill>
                      <a:prstDash val="solid"/>
                    </a:lnT>
                    <a:lnB w="12700">
                      <a:solidFill>
                        <a:srgbClr val="000000"/>
                      </a:solidFill>
                      <a:prstDash val="solid"/>
                    </a:lnB>
                    <a:solidFill>
                      <a:srgbClr val="BEBEBE"/>
                    </a:solidFill>
                  </a:tcPr>
                </a:tc>
                <a:tc>
                  <a:txBody>
                    <a:bodyPr/>
                    <a:lstStyle/>
                    <a:p>
                      <a:endParaRPr sz="1800">
                        <a:latin typeface="Calibri"/>
                        <a:cs typeface="Calibri"/>
                      </a:endParaRPr>
                    </a:p>
                  </a:txBody>
                  <a:tcPr marL="0" marR="0" marT="0" marB="0">
                    <a:lnL w="12700">
                      <a:solidFill>
                        <a:srgbClr val="000000"/>
                      </a:solidFill>
                      <a:prstDash val="solid"/>
                    </a:lnL>
                    <a:lnT w="12700">
                      <a:solidFill>
                        <a:srgbClr val="000000"/>
                      </a:solidFill>
                      <a:prstDash val="solid"/>
                    </a:lnT>
                    <a:lnB w="12700">
                      <a:solidFill>
                        <a:srgbClr val="000000"/>
                      </a:solidFill>
                      <a:prstDash val="solid"/>
                    </a:lnB>
                    <a:solidFill>
                      <a:srgbClr val="BEBEBE"/>
                    </a:solidFill>
                  </a:tcPr>
                </a:tc>
                <a:tc>
                  <a:txBody>
                    <a:bodyPr/>
                    <a:lstStyle/>
                    <a:p>
                      <a:pPr marL="635">
                        <a:lnSpc>
                          <a:spcPct val="100000"/>
                        </a:lnSpc>
                      </a:pPr>
                      <a:r>
                        <a:rPr sz="1800" b="1" spc="-5" dirty="0">
                          <a:latin typeface="Calibri"/>
                          <a:cs typeface="Calibri"/>
                        </a:rPr>
                        <a:t>Ca</a:t>
                      </a:r>
                      <a:r>
                        <a:rPr sz="1800" b="1" dirty="0">
                          <a:latin typeface="Calibri"/>
                          <a:cs typeface="Calibri"/>
                        </a:rPr>
                        <a:t>lcium</a:t>
                      </a:r>
                      <a:endParaRPr sz="1800">
                        <a:latin typeface="Calibri"/>
                        <a:cs typeface="Calibri"/>
                      </a:endParaRPr>
                    </a:p>
                  </a:txBody>
                  <a:tcPr marL="0" marR="0" marT="0" marB="0">
                    <a:lnT w="12700">
                      <a:solidFill>
                        <a:srgbClr val="000000"/>
                      </a:solidFill>
                      <a:prstDash val="solid"/>
                    </a:lnT>
                    <a:solidFill>
                      <a:srgbClr val="C0C0C0"/>
                    </a:solidFill>
                  </a:tcPr>
                </a:tc>
                <a:tc>
                  <a:txBody>
                    <a:bodyPr/>
                    <a:lstStyle/>
                    <a:p>
                      <a:endParaRPr sz="1800">
                        <a:latin typeface="Calibri"/>
                        <a:cs typeface="Calibri"/>
                      </a:endParaRPr>
                    </a:p>
                  </a:txBody>
                  <a:tcPr marL="0" marR="0" marT="0" marB="0">
                    <a:lnR w="12700">
                      <a:solidFill>
                        <a:srgbClr val="000000"/>
                      </a:solidFill>
                      <a:prstDash val="solid"/>
                    </a:lnR>
                    <a:lnT w="12700">
                      <a:solidFill>
                        <a:srgbClr val="000000"/>
                      </a:solidFill>
                      <a:prstDash val="solid"/>
                    </a:lnT>
                    <a:lnB w="12700">
                      <a:solidFill>
                        <a:srgbClr val="000000"/>
                      </a:solidFill>
                      <a:prstDash val="solid"/>
                    </a:lnB>
                    <a:solidFill>
                      <a:srgbClr val="BEBEBE"/>
                    </a:solidFill>
                  </a:tcPr>
                </a:tc>
                <a:tc>
                  <a:txBody>
                    <a:bodyPr/>
                    <a:lstStyle/>
                    <a:p>
                      <a:endParaRPr sz="1800">
                        <a:latin typeface="Calibri"/>
                        <a:cs typeface="Calibri"/>
                      </a:endParaRPr>
                    </a:p>
                  </a:txBody>
                  <a:tcPr marL="0" marR="0" marT="0" marB="0">
                    <a:lnL w="12700">
                      <a:solidFill>
                        <a:srgbClr val="000000"/>
                      </a:solidFill>
                      <a:prstDash val="solid"/>
                    </a:lnL>
                    <a:lnT w="12700">
                      <a:solidFill>
                        <a:srgbClr val="000000"/>
                      </a:solidFill>
                      <a:prstDash val="solid"/>
                    </a:lnT>
                    <a:lnB w="12700">
                      <a:solidFill>
                        <a:srgbClr val="000000"/>
                      </a:solidFill>
                      <a:prstDash val="solid"/>
                    </a:lnB>
                    <a:solidFill>
                      <a:srgbClr val="BEBEBE"/>
                    </a:solidFill>
                  </a:tcPr>
                </a:tc>
                <a:tc>
                  <a:txBody>
                    <a:bodyPr/>
                    <a:lstStyle/>
                    <a:p>
                      <a:pPr marL="635">
                        <a:lnSpc>
                          <a:spcPct val="100000"/>
                        </a:lnSpc>
                      </a:pPr>
                      <a:r>
                        <a:rPr sz="1800" b="1" spc="-5" dirty="0">
                          <a:latin typeface="Calibri"/>
                          <a:cs typeface="Calibri"/>
                        </a:rPr>
                        <a:t>Co</a:t>
                      </a:r>
                      <a:r>
                        <a:rPr sz="1800" b="1" spc="-10" dirty="0">
                          <a:latin typeface="Calibri"/>
                          <a:cs typeface="Calibri"/>
                        </a:rPr>
                        <a:t>n</a:t>
                      </a:r>
                      <a:r>
                        <a:rPr sz="1800" b="1" dirty="0">
                          <a:latin typeface="Calibri"/>
                          <a:cs typeface="Calibri"/>
                        </a:rPr>
                        <a:t>t</a:t>
                      </a:r>
                      <a:r>
                        <a:rPr sz="1800" b="1" spc="-30" dirty="0">
                          <a:latin typeface="Calibri"/>
                          <a:cs typeface="Calibri"/>
                        </a:rPr>
                        <a:t>r</a:t>
                      </a:r>
                      <a:r>
                        <a:rPr sz="1800" b="1" dirty="0">
                          <a:latin typeface="Calibri"/>
                          <a:cs typeface="Calibri"/>
                        </a:rPr>
                        <a:t>ol</a:t>
                      </a:r>
                      <a:endParaRPr sz="1800">
                        <a:latin typeface="Calibri"/>
                        <a:cs typeface="Calibri"/>
                      </a:endParaRPr>
                    </a:p>
                  </a:txBody>
                  <a:tcPr marL="0" marR="0" marT="0" marB="0">
                    <a:lnT w="12700">
                      <a:solidFill>
                        <a:srgbClr val="000000"/>
                      </a:solidFill>
                      <a:prstDash val="solid"/>
                    </a:lnT>
                    <a:solidFill>
                      <a:srgbClr val="C0C0C0"/>
                    </a:solidFill>
                  </a:tcPr>
                </a:tc>
                <a:tc>
                  <a:txBody>
                    <a:bodyPr/>
                    <a:lstStyle/>
                    <a:p>
                      <a:endParaRPr sz="1800">
                        <a:latin typeface="Calibri"/>
                        <a:cs typeface="Calibri"/>
                      </a:endParaRPr>
                    </a:p>
                  </a:txBody>
                  <a:tcPr marL="0" marR="0" marT="0" marB="0">
                    <a:lnR w="12700">
                      <a:solidFill>
                        <a:srgbClr val="000000"/>
                      </a:solidFill>
                      <a:prstDash val="solid"/>
                    </a:lnR>
                    <a:lnT w="12700">
                      <a:solidFill>
                        <a:srgbClr val="000000"/>
                      </a:solidFill>
                      <a:prstDash val="solid"/>
                    </a:lnT>
                    <a:lnB w="12700">
                      <a:solidFill>
                        <a:srgbClr val="000000"/>
                      </a:solidFill>
                      <a:prstDash val="solid"/>
                    </a:lnB>
                    <a:solidFill>
                      <a:srgbClr val="BEBEBE"/>
                    </a:solidFill>
                  </a:tcPr>
                </a:tc>
              </a:tr>
              <a:tr h="572769">
                <a:tc>
                  <a:txBody>
                    <a:bodyPr/>
                    <a:lstStyle/>
                    <a:p>
                      <a:endParaRPr sz="1800">
                        <a:latin typeface="Calibri"/>
                        <a:cs typeface="Calibri"/>
                      </a:endParaRPr>
                    </a:p>
                  </a:txBody>
                  <a:tcPr marL="0" marR="0" marT="0" marB="0">
                    <a:lnL w="12700">
                      <a:solidFill>
                        <a:srgbClr val="000000"/>
                      </a:solidFill>
                      <a:prstDash val="solid"/>
                    </a:lnL>
                    <a:lnT w="12700">
                      <a:solidFill>
                        <a:srgbClr val="000000"/>
                      </a:solidFill>
                      <a:prstDash val="solid"/>
                    </a:lnT>
                    <a:lnB w="12700">
                      <a:solidFill>
                        <a:srgbClr val="000000"/>
                      </a:solidFill>
                      <a:prstDash val="solid"/>
                    </a:lnB>
                    <a:solidFill>
                      <a:srgbClr val="BEBEBE"/>
                    </a:solidFill>
                  </a:tcPr>
                </a:tc>
                <a:tc>
                  <a:txBody>
                    <a:bodyPr/>
                    <a:lstStyle/>
                    <a:p>
                      <a:pPr>
                        <a:lnSpc>
                          <a:spcPct val="100000"/>
                        </a:lnSpc>
                      </a:pPr>
                      <a:r>
                        <a:rPr sz="1800" spc="-5" dirty="0">
                          <a:latin typeface="Calibri"/>
                          <a:cs typeface="Calibri"/>
                        </a:rPr>
                        <a:t>Longi</a:t>
                      </a:r>
                      <a:r>
                        <a:rPr sz="1800" spc="-10" dirty="0">
                          <a:latin typeface="Calibri"/>
                          <a:cs typeface="Calibri"/>
                        </a:rPr>
                        <a:t>t</a:t>
                      </a:r>
                      <a:r>
                        <a:rPr sz="1800" spc="-5" dirty="0">
                          <a:latin typeface="Calibri"/>
                          <a:cs typeface="Calibri"/>
                        </a:rPr>
                        <a:t>udinal</a:t>
                      </a:r>
                      <a:endParaRPr sz="1800">
                        <a:latin typeface="Calibri"/>
                        <a:cs typeface="Calibri"/>
                      </a:endParaRPr>
                    </a:p>
                    <a:p>
                      <a:pPr>
                        <a:lnSpc>
                          <a:spcPct val="100000"/>
                        </a:lnSpc>
                      </a:pPr>
                      <a:r>
                        <a:rPr sz="1800" spc="-5" dirty="0">
                          <a:latin typeface="Calibri"/>
                          <a:cs typeface="Calibri"/>
                        </a:rPr>
                        <a:t>diame</a:t>
                      </a:r>
                      <a:r>
                        <a:rPr sz="1800" spc="-30" dirty="0">
                          <a:latin typeface="Calibri"/>
                          <a:cs typeface="Calibri"/>
                        </a:rPr>
                        <a:t>t</a:t>
                      </a:r>
                      <a:r>
                        <a:rPr sz="1800" dirty="0">
                          <a:latin typeface="Calibri"/>
                          <a:cs typeface="Calibri"/>
                        </a:rPr>
                        <a:t>er</a:t>
                      </a:r>
                      <a:r>
                        <a:rPr sz="1800" spc="10" dirty="0">
                          <a:latin typeface="Calibri"/>
                          <a:cs typeface="Calibri"/>
                        </a:rPr>
                        <a:t> </a:t>
                      </a:r>
                      <a:r>
                        <a:rPr sz="1800" spc="-5" dirty="0">
                          <a:latin typeface="Calibri"/>
                          <a:cs typeface="Calibri"/>
                        </a:rPr>
                        <a:t>(mm)</a:t>
                      </a:r>
                      <a:endParaRPr sz="1800">
                        <a:latin typeface="Calibri"/>
                        <a:cs typeface="Calibri"/>
                      </a:endParaRPr>
                    </a:p>
                  </a:txBody>
                  <a:tcPr marL="0" marR="0" marT="0" marB="0">
                    <a:lnB w="12700">
                      <a:solidFill>
                        <a:srgbClr val="000000"/>
                      </a:solidFill>
                      <a:prstDash val="solid"/>
                    </a:lnB>
                    <a:solidFill>
                      <a:srgbClr val="C0C0C0"/>
                    </a:solidFill>
                  </a:tcPr>
                </a:tc>
                <a:tc>
                  <a:txBody>
                    <a:bodyPr/>
                    <a:lstStyle/>
                    <a:p>
                      <a:endParaRPr sz="1800">
                        <a:latin typeface="Calibri"/>
                        <a:cs typeface="Calibri"/>
                      </a:endParaRPr>
                    </a:p>
                  </a:txBody>
                  <a:tcPr marL="0" marR="0" marT="0" marB="0">
                    <a:lnR w="12700">
                      <a:solidFill>
                        <a:srgbClr val="000000"/>
                      </a:solidFill>
                      <a:prstDash val="solid"/>
                    </a:lnR>
                    <a:lnT w="12700">
                      <a:solidFill>
                        <a:srgbClr val="000000"/>
                      </a:solidFill>
                      <a:prstDash val="solid"/>
                    </a:lnT>
                    <a:lnB w="12700">
                      <a:solidFill>
                        <a:srgbClr val="000000"/>
                      </a:solidFill>
                      <a:prstDash val="solid"/>
                    </a:lnB>
                    <a:solidFill>
                      <a:srgbClr val="BEBEBE"/>
                    </a:solidFill>
                  </a:tcPr>
                </a:tc>
                <a:tc>
                  <a:txBody>
                    <a:bodyPr/>
                    <a:lstStyle/>
                    <a:p>
                      <a:endParaRPr sz="1800">
                        <a:latin typeface="Calibri"/>
                        <a:cs typeface="Calibri"/>
                      </a:endParaRPr>
                    </a:p>
                  </a:txBody>
                  <a:tcPr marL="0" marR="0" marT="0" marB="0">
                    <a:lnL w="12700">
                      <a:solidFill>
                        <a:srgbClr val="000000"/>
                      </a:solidFill>
                      <a:prstDash val="solid"/>
                    </a:lnL>
                    <a:lnT w="12700">
                      <a:solidFill>
                        <a:srgbClr val="000000"/>
                      </a:solidFill>
                      <a:prstDash val="solid"/>
                    </a:lnT>
                    <a:lnB w="12700">
                      <a:solidFill>
                        <a:srgbClr val="000000"/>
                      </a:solidFill>
                      <a:prstDash val="solid"/>
                    </a:lnB>
                    <a:solidFill>
                      <a:srgbClr val="BEBEBE"/>
                    </a:solidFill>
                  </a:tcPr>
                </a:tc>
                <a:tc>
                  <a:txBody>
                    <a:bodyPr/>
                    <a:lstStyle/>
                    <a:p>
                      <a:pPr marL="635">
                        <a:lnSpc>
                          <a:spcPct val="100000"/>
                        </a:lnSpc>
                      </a:pPr>
                      <a:r>
                        <a:rPr sz="1800" dirty="0">
                          <a:latin typeface="Calibri"/>
                          <a:cs typeface="Calibri"/>
                        </a:rPr>
                        <a:t>23.29</a:t>
                      </a:r>
                      <a:r>
                        <a:rPr sz="1800" spc="-5" dirty="0">
                          <a:latin typeface="Calibri"/>
                          <a:cs typeface="Calibri"/>
                        </a:rPr>
                        <a:t> </a:t>
                      </a:r>
                      <a:r>
                        <a:rPr sz="1800" dirty="0">
                          <a:latin typeface="Calibri"/>
                          <a:cs typeface="Calibri"/>
                        </a:rPr>
                        <a:t>± 1.10a</a:t>
                      </a:r>
                      <a:endParaRPr sz="1800">
                        <a:latin typeface="Calibri"/>
                        <a:cs typeface="Calibri"/>
                      </a:endParaRPr>
                    </a:p>
                  </a:txBody>
                  <a:tcPr marL="0" marR="0" marT="0" marB="0">
                    <a:lnB w="12700">
                      <a:solidFill>
                        <a:srgbClr val="000000"/>
                      </a:solidFill>
                      <a:prstDash val="solid"/>
                    </a:lnB>
                    <a:solidFill>
                      <a:srgbClr val="BEBEBE"/>
                    </a:solidFill>
                  </a:tcPr>
                </a:tc>
                <a:tc>
                  <a:txBody>
                    <a:bodyPr/>
                    <a:lstStyle/>
                    <a:p>
                      <a:endParaRPr sz="1800">
                        <a:latin typeface="Calibri"/>
                        <a:cs typeface="Calibri"/>
                      </a:endParaRPr>
                    </a:p>
                  </a:txBody>
                  <a:tcPr marL="0" marR="0" marT="0" marB="0">
                    <a:lnR w="12700">
                      <a:solidFill>
                        <a:srgbClr val="000000"/>
                      </a:solidFill>
                      <a:prstDash val="solid"/>
                    </a:lnR>
                    <a:lnT w="12700">
                      <a:solidFill>
                        <a:srgbClr val="000000"/>
                      </a:solidFill>
                      <a:prstDash val="solid"/>
                    </a:lnT>
                    <a:lnB w="12700">
                      <a:solidFill>
                        <a:srgbClr val="000000"/>
                      </a:solidFill>
                      <a:prstDash val="solid"/>
                    </a:lnB>
                    <a:solidFill>
                      <a:srgbClr val="BEBEBE"/>
                    </a:solidFill>
                  </a:tcPr>
                </a:tc>
                <a:tc>
                  <a:txBody>
                    <a:bodyPr/>
                    <a:lstStyle/>
                    <a:p>
                      <a:endParaRPr sz="1800">
                        <a:latin typeface="Calibri"/>
                        <a:cs typeface="Calibri"/>
                      </a:endParaRPr>
                    </a:p>
                  </a:txBody>
                  <a:tcPr marL="0" marR="0" marT="0" marB="0">
                    <a:lnL w="12700">
                      <a:solidFill>
                        <a:srgbClr val="000000"/>
                      </a:solidFill>
                      <a:prstDash val="solid"/>
                    </a:lnL>
                    <a:lnT w="12700">
                      <a:solidFill>
                        <a:srgbClr val="000000"/>
                      </a:solidFill>
                      <a:prstDash val="solid"/>
                    </a:lnT>
                    <a:lnB w="12700">
                      <a:solidFill>
                        <a:srgbClr val="000000"/>
                      </a:solidFill>
                      <a:prstDash val="solid"/>
                    </a:lnB>
                    <a:solidFill>
                      <a:srgbClr val="BEBEBE"/>
                    </a:solidFill>
                  </a:tcPr>
                </a:tc>
                <a:tc>
                  <a:txBody>
                    <a:bodyPr/>
                    <a:lstStyle/>
                    <a:p>
                      <a:pPr marL="635">
                        <a:lnSpc>
                          <a:spcPct val="100000"/>
                        </a:lnSpc>
                      </a:pPr>
                      <a:r>
                        <a:rPr sz="1800" dirty="0">
                          <a:latin typeface="Calibri"/>
                          <a:cs typeface="Calibri"/>
                        </a:rPr>
                        <a:t>22.15</a:t>
                      </a:r>
                      <a:r>
                        <a:rPr sz="1800" spc="-5" dirty="0">
                          <a:latin typeface="Calibri"/>
                          <a:cs typeface="Calibri"/>
                        </a:rPr>
                        <a:t> </a:t>
                      </a:r>
                      <a:r>
                        <a:rPr sz="1800" dirty="0">
                          <a:latin typeface="Calibri"/>
                          <a:cs typeface="Calibri"/>
                        </a:rPr>
                        <a:t>± 0.63a</a:t>
                      </a:r>
                      <a:endParaRPr sz="1800">
                        <a:latin typeface="Calibri"/>
                        <a:cs typeface="Calibri"/>
                      </a:endParaRPr>
                    </a:p>
                  </a:txBody>
                  <a:tcPr marL="0" marR="0" marT="0" marB="0">
                    <a:lnB w="12700">
                      <a:solidFill>
                        <a:srgbClr val="000000"/>
                      </a:solidFill>
                      <a:prstDash val="solid"/>
                    </a:lnB>
                    <a:solidFill>
                      <a:srgbClr val="BEBEBE"/>
                    </a:solidFill>
                  </a:tcPr>
                </a:tc>
                <a:tc>
                  <a:txBody>
                    <a:bodyPr/>
                    <a:lstStyle/>
                    <a:p>
                      <a:endParaRPr sz="1800">
                        <a:latin typeface="Calibri"/>
                        <a:cs typeface="Calibri"/>
                      </a:endParaRPr>
                    </a:p>
                  </a:txBody>
                  <a:tcPr marL="0" marR="0" marT="0" marB="0">
                    <a:lnR w="12700">
                      <a:solidFill>
                        <a:srgbClr val="000000"/>
                      </a:solidFill>
                      <a:prstDash val="solid"/>
                    </a:lnR>
                    <a:lnT w="12700">
                      <a:solidFill>
                        <a:srgbClr val="000000"/>
                      </a:solidFill>
                      <a:prstDash val="solid"/>
                    </a:lnT>
                    <a:lnB w="12700">
                      <a:solidFill>
                        <a:srgbClr val="000000"/>
                      </a:solidFill>
                      <a:prstDash val="solid"/>
                    </a:lnB>
                    <a:solidFill>
                      <a:srgbClr val="BEBEBE"/>
                    </a:solidFill>
                  </a:tcPr>
                </a:tc>
              </a:tr>
              <a:tr h="56388">
                <a:tc>
                  <a:txBody>
                    <a:bodyPr/>
                    <a:lstStyle/>
                    <a:p>
                      <a:endParaRPr sz="1800">
                        <a:latin typeface="Calibri"/>
                        <a:cs typeface="Calibri"/>
                      </a:endParaRPr>
                    </a:p>
                  </a:txBody>
                  <a:tcPr marL="0" marR="0" marT="0" marB="0">
                    <a:lnL w="12700">
                      <a:solidFill>
                        <a:srgbClr val="000000"/>
                      </a:solidFill>
                      <a:prstDash val="solid"/>
                    </a:lnL>
                    <a:lnT w="12700">
                      <a:solidFill>
                        <a:srgbClr val="000000"/>
                      </a:solidFill>
                      <a:prstDash val="solid"/>
                    </a:lnT>
                    <a:solidFill>
                      <a:srgbClr val="BEBEBE"/>
                    </a:solidFill>
                  </a:tcPr>
                </a:tc>
                <a:tc>
                  <a:txBody>
                    <a:bodyPr/>
                    <a:lstStyle/>
                    <a:p>
                      <a:endParaRPr sz="1800">
                        <a:latin typeface="Calibri"/>
                        <a:cs typeface="Calibri"/>
                      </a:endParaRPr>
                    </a:p>
                  </a:txBody>
                  <a:tcPr marL="0" marR="0" marT="0" marB="0">
                    <a:lnT w="12700">
                      <a:solidFill>
                        <a:srgbClr val="000000"/>
                      </a:solidFill>
                      <a:prstDash val="solid"/>
                    </a:lnT>
                    <a:solidFill>
                      <a:srgbClr val="BEBEBE"/>
                    </a:solidFill>
                  </a:tcPr>
                </a:tc>
                <a:tc>
                  <a:txBody>
                    <a:bodyPr/>
                    <a:lstStyle/>
                    <a:p>
                      <a:endParaRPr sz="1800">
                        <a:latin typeface="Calibri"/>
                        <a:cs typeface="Calibri"/>
                      </a:endParaRPr>
                    </a:p>
                  </a:txBody>
                  <a:tcPr marL="0" marR="0" marT="0" marB="0">
                    <a:lnR w="12700">
                      <a:solidFill>
                        <a:srgbClr val="000000"/>
                      </a:solidFill>
                      <a:prstDash val="solid"/>
                    </a:lnR>
                    <a:lnT w="12700">
                      <a:solidFill>
                        <a:srgbClr val="000000"/>
                      </a:solidFill>
                      <a:prstDash val="solid"/>
                    </a:lnT>
                    <a:solidFill>
                      <a:srgbClr val="BEBEBE"/>
                    </a:solidFill>
                  </a:tcPr>
                </a:tc>
                <a:tc>
                  <a:txBody>
                    <a:bodyPr/>
                    <a:lstStyle/>
                    <a:p>
                      <a:endParaRPr sz="1800">
                        <a:latin typeface="Calibri"/>
                        <a:cs typeface="Calibri"/>
                      </a:endParaRPr>
                    </a:p>
                  </a:txBody>
                  <a:tcPr marL="0" marR="0" marT="0" marB="0">
                    <a:lnL w="12700">
                      <a:solidFill>
                        <a:srgbClr val="000000"/>
                      </a:solidFill>
                      <a:prstDash val="solid"/>
                    </a:lnL>
                    <a:lnT w="12700">
                      <a:solidFill>
                        <a:srgbClr val="000000"/>
                      </a:solidFill>
                      <a:prstDash val="solid"/>
                    </a:lnT>
                    <a:solidFill>
                      <a:srgbClr val="BEBEBE"/>
                    </a:solidFill>
                  </a:tcPr>
                </a:tc>
                <a:tc>
                  <a:txBody>
                    <a:bodyPr/>
                    <a:lstStyle/>
                    <a:p>
                      <a:endParaRPr sz="1800">
                        <a:latin typeface="Calibri"/>
                        <a:cs typeface="Calibri"/>
                      </a:endParaRPr>
                    </a:p>
                  </a:txBody>
                  <a:tcPr marL="0" marR="0" marT="0" marB="0">
                    <a:lnT w="12700">
                      <a:solidFill>
                        <a:srgbClr val="000000"/>
                      </a:solidFill>
                      <a:prstDash val="solid"/>
                    </a:lnT>
                    <a:solidFill>
                      <a:srgbClr val="BEBEBE"/>
                    </a:solidFill>
                  </a:tcPr>
                </a:tc>
                <a:tc>
                  <a:txBody>
                    <a:bodyPr/>
                    <a:lstStyle/>
                    <a:p>
                      <a:endParaRPr sz="1800">
                        <a:latin typeface="Calibri"/>
                        <a:cs typeface="Calibri"/>
                      </a:endParaRPr>
                    </a:p>
                  </a:txBody>
                  <a:tcPr marL="0" marR="0" marT="0" marB="0">
                    <a:lnR w="12700">
                      <a:solidFill>
                        <a:srgbClr val="000000"/>
                      </a:solidFill>
                      <a:prstDash val="solid"/>
                    </a:lnR>
                    <a:lnT w="12700">
                      <a:solidFill>
                        <a:srgbClr val="000000"/>
                      </a:solidFill>
                      <a:prstDash val="solid"/>
                    </a:lnT>
                    <a:solidFill>
                      <a:srgbClr val="BEBEBE"/>
                    </a:solidFill>
                  </a:tcPr>
                </a:tc>
                <a:tc>
                  <a:txBody>
                    <a:bodyPr/>
                    <a:lstStyle/>
                    <a:p>
                      <a:endParaRPr sz="1800">
                        <a:latin typeface="Calibri"/>
                        <a:cs typeface="Calibri"/>
                      </a:endParaRPr>
                    </a:p>
                  </a:txBody>
                  <a:tcPr marL="0" marR="0" marT="0" marB="0">
                    <a:lnL w="12700">
                      <a:solidFill>
                        <a:srgbClr val="000000"/>
                      </a:solidFill>
                      <a:prstDash val="solid"/>
                    </a:lnL>
                    <a:lnT w="12700">
                      <a:solidFill>
                        <a:srgbClr val="000000"/>
                      </a:solidFill>
                      <a:prstDash val="solid"/>
                    </a:lnT>
                    <a:solidFill>
                      <a:srgbClr val="BEBEBE"/>
                    </a:solidFill>
                  </a:tcPr>
                </a:tc>
                <a:tc>
                  <a:txBody>
                    <a:bodyPr/>
                    <a:lstStyle/>
                    <a:p>
                      <a:endParaRPr sz="1800">
                        <a:latin typeface="Calibri"/>
                        <a:cs typeface="Calibri"/>
                      </a:endParaRPr>
                    </a:p>
                  </a:txBody>
                  <a:tcPr marL="0" marR="0" marT="0" marB="0">
                    <a:lnT w="12700">
                      <a:solidFill>
                        <a:srgbClr val="000000"/>
                      </a:solidFill>
                      <a:prstDash val="solid"/>
                    </a:lnT>
                    <a:solidFill>
                      <a:srgbClr val="BEBEBE"/>
                    </a:solidFill>
                  </a:tcPr>
                </a:tc>
                <a:tc>
                  <a:txBody>
                    <a:bodyPr/>
                    <a:lstStyle/>
                    <a:p>
                      <a:endParaRPr sz="1800">
                        <a:latin typeface="Calibri"/>
                        <a:cs typeface="Calibri"/>
                      </a:endParaRPr>
                    </a:p>
                  </a:txBody>
                  <a:tcPr marL="0" marR="0" marT="0" marB="0">
                    <a:lnR w="12700">
                      <a:solidFill>
                        <a:srgbClr val="000000"/>
                      </a:solidFill>
                      <a:prstDash val="solid"/>
                    </a:lnR>
                    <a:lnT w="12700">
                      <a:solidFill>
                        <a:srgbClr val="000000"/>
                      </a:solidFill>
                      <a:prstDash val="solid"/>
                    </a:lnT>
                    <a:solidFill>
                      <a:srgbClr val="BEBEBE"/>
                    </a:solidFill>
                  </a:tcPr>
                </a:tc>
              </a:tr>
              <a:tr h="553212">
                <a:tc>
                  <a:txBody>
                    <a:bodyPr/>
                    <a:lstStyle/>
                    <a:p>
                      <a:endParaRPr sz="1800">
                        <a:latin typeface="Calibri"/>
                        <a:cs typeface="Calibri"/>
                      </a:endParaRPr>
                    </a:p>
                  </a:txBody>
                  <a:tcPr marL="0" marR="0" marT="0" marB="0">
                    <a:lnL w="12700">
                      <a:solidFill>
                        <a:srgbClr val="000000"/>
                      </a:solidFill>
                      <a:prstDash val="solid"/>
                    </a:lnL>
                    <a:lnB w="12700">
                      <a:solidFill>
                        <a:srgbClr val="000000"/>
                      </a:solidFill>
                      <a:prstDash val="solid"/>
                    </a:lnB>
                    <a:solidFill>
                      <a:srgbClr val="BEBEBE"/>
                    </a:solidFill>
                  </a:tcPr>
                </a:tc>
                <a:tc>
                  <a:txBody>
                    <a:bodyPr/>
                    <a:lstStyle/>
                    <a:p>
                      <a:pPr marR="198120">
                        <a:lnSpc>
                          <a:spcPct val="100000"/>
                        </a:lnSpc>
                      </a:pPr>
                      <a:r>
                        <a:rPr sz="1800" spc="-110" dirty="0">
                          <a:latin typeface="Calibri"/>
                          <a:cs typeface="Calibri"/>
                        </a:rPr>
                        <a:t>T</a:t>
                      </a:r>
                      <a:r>
                        <a:rPr sz="1800" spc="-40" dirty="0">
                          <a:latin typeface="Calibri"/>
                          <a:cs typeface="Calibri"/>
                        </a:rPr>
                        <a:t>r</a:t>
                      </a:r>
                      <a:r>
                        <a:rPr sz="1800" dirty="0">
                          <a:latin typeface="Calibri"/>
                          <a:cs typeface="Calibri"/>
                        </a:rPr>
                        <a:t>an</a:t>
                      </a:r>
                      <a:r>
                        <a:rPr sz="1800" spc="-20" dirty="0">
                          <a:latin typeface="Calibri"/>
                          <a:cs typeface="Calibri"/>
                        </a:rPr>
                        <a:t>s</a:t>
                      </a:r>
                      <a:r>
                        <a:rPr sz="1800" spc="-10" dirty="0">
                          <a:latin typeface="Calibri"/>
                          <a:cs typeface="Calibri"/>
                        </a:rPr>
                        <a:t>v</a:t>
                      </a:r>
                      <a:r>
                        <a:rPr sz="1800" dirty="0">
                          <a:latin typeface="Calibri"/>
                          <a:cs typeface="Calibri"/>
                        </a:rPr>
                        <a:t>e</a:t>
                      </a:r>
                      <a:r>
                        <a:rPr sz="1800" spc="-40" dirty="0">
                          <a:latin typeface="Calibri"/>
                          <a:cs typeface="Calibri"/>
                        </a:rPr>
                        <a:t>r</a:t>
                      </a:r>
                      <a:r>
                        <a:rPr sz="1800" spc="-5" dirty="0">
                          <a:latin typeface="Calibri"/>
                          <a:cs typeface="Calibri"/>
                        </a:rPr>
                        <a:t>se diame</a:t>
                      </a:r>
                      <a:r>
                        <a:rPr sz="1800" spc="-30" dirty="0">
                          <a:latin typeface="Calibri"/>
                          <a:cs typeface="Calibri"/>
                        </a:rPr>
                        <a:t>t</a:t>
                      </a:r>
                      <a:r>
                        <a:rPr sz="1800" dirty="0">
                          <a:latin typeface="Calibri"/>
                          <a:cs typeface="Calibri"/>
                        </a:rPr>
                        <a:t>er</a:t>
                      </a:r>
                      <a:r>
                        <a:rPr sz="1800" spc="10" dirty="0">
                          <a:latin typeface="Calibri"/>
                          <a:cs typeface="Calibri"/>
                        </a:rPr>
                        <a:t> </a:t>
                      </a:r>
                      <a:r>
                        <a:rPr sz="1800" spc="-5" dirty="0">
                          <a:latin typeface="Calibri"/>
                          <a:cs typeface="Calibri"/>
                        </a:rPr>
                        <a:t>(mm)</a:t>
                      </a:r>
                      <a:endParaRPr sz="1800">
                        <a:latin typeface="Calibri"/>
                        <a:cs typeface="Calibri"/>
                      </a:endParaRPr>
                    </a:p>
                  </a:txBody>
                  <a:tcPr marL="0" marR="0" marT="0" marB="0">
                    <a:lnB w="12700">
                      <a:solidFill>
                        <a:srgbClr val="000000"/>
                      </a:solidFill>
                      <a:prstDash val="solid"/>
                    </a:lnB>
                    <a:solidFill>
                      <a:srgbClr val="C0C0C0"/>
                    </a:solidFill>
                  </a:tcPr>
                </a:tc>
                <a:tc>
                  <a:txBody>
                    <a:bodyPr/>
                    <a:lstStyle/>
                    <a:p>
                      <a:endParaRPr sz="1800">
                        <a:latin typeface="Calibri"/>
                        <a:cs typeface="Calibri"/>
                      </a:endParaRPr>
                    </a:p>
                  </a:txBody>
                  <a:tcPr marL="0" marR="0" marT="0" marB="0">
                    <a:lnR w="12700">
                      <a:solidFill>
                        <a:srgbClr val="000000"/>
                      </a:solidFill>
                      <a:prstDash val="solid"/>
                    </a:lnR>
                    <a:lnB w="12700">
                      <a:solidFill>
                        <a:srgbClr val="000000"/>
                      </a:solidFill>
                      <a:prstDash val="solid"/>
                    </a:lnB>
                    <a:solidFill>
                      <a:srgbClr val="BEBEBE"/>
                    </a:solidFill>
                  </a:tcPr>
                </a:tc>
                <a:tc>
                  <a:txBody>
                    <a:bodyPr/>
                    <a:lstStyle/>
                    <a:p>
                      <a:endParaRPr sz="1800">
                        <a:latin typeface="Calibri"/>
                        <a:cs typeface="Calibri"/>
                      </a:endParaRPr>
                    </a:p>
                  </a:txBody>
                  <a:tcPr marL="0" marR="0" marT="0" marB="0">
                    <a:lnL w="12700">
                      <a:solidFill>
                        <a:srgbClr val="000000"/>
                      </a:solidFill>
                      <a:prstDash val="solid"/>
                    </a:lnL>
                    <a:lnB w="12700">
                      <a:solidFill>
                        <a:srgbClr val="000000"/>
                      </a:solidFill>
                      <a:prstDash val="solid"/>
                    </a:lnB>
                    <a:solidFill>
                      <a:srgbClr val="BEBEBE"/>
                    </a:solidFill>
                  </a:tcPr>
                </a:tc>
                <a:tc>
                  <a:txBody>
                    <a:bodyPr/>
                    <a:lstStyle/>
                    <a:p>
                      <a:pPr marL="635">
                        <a:lnSpc>
                          <a:spcPct val="100000"/>
                        </a:lnSpc>
                      </a:pPr>
                      <a:r>
                        <a:rPr sz="1800" dirty="0">
                          <a:latin typeface="Calibri"/>
                          <a:cs typeface="Calibri"/>
                        </a:rPr>
                        <a:t>21.85 ± 0.71a</a:t>
                      </a:r>
                      <a:endParaRPr sz="1800">
                        <a:latin typeface="Calibri"/>
                        <a:cs typeface="Calibri"/>
                      </a:endParaRPr>
                    </a:p>
                  </a:txBody>
                  <a:tcPr marL="0" marR="0" marT="0" marB="0">
                    <a:lnB w="12700">
                      <a:solidFill>
                        <a:srgbClr val="000000"/>
                      </a:solidFill>
                      <a:prstDash val="solid"/>
                    </a:lnB>
                    <a:solidFill>
                      <a:srgbClr val="BEBEBE"/>
                    </a:solidFill>
                  </a:tcPr>
                </a:tc>
                <a:tc>
                  <a:txBody>
                    <a:bodyPr/>
                    <a:lstStyle/>
                    <a:p>
                      <a:endParaRPr sz="1800">
                        <a:latin typeface="Calibri"/>
                        <a:cs typeface="Calibri"/>
                      </a:endParaRPr>
                    </a:p>
                  </a:txBody>
                  <a:tcPr marL="0" marR="0" marT="0" marB="0">
                    <a:lnR w="12700">
                      <a:solidFill>
                        <a:srgbClr val="000000"/>
                      </a:solidFill>
                      <a:prstDash val="solid"/>
                    </a:lnR>
                    <a:lnB w="12700">
                      <a:solidFill>
                        <a:srgbClr val="000000"/>
                      </a:solidFill>
                      <a:prstDash val="solid"/>
                    </a:lnB>
                    <a:solidFill>
                      <a:srgbClr val="BEBEBE"/>
                    </a:solidFill>
                  </a:tcPr>
                </a:tc>
                <a:tc>
                  <a:txBody>
                    <a:bodyPr/>
                    <a:lstStyle/>
                    <a:p>
                      <a:endParaRPr sz="1800">
                        <a:latin typeface="Calibri"/>
                        <a:cs typeface="Calibri"/>
                      </a:endParaRPr>
                    </a:p>
                  </a:txBody>
                  <a:tcPr marL="0" marR="0" marT="0" marB="0">
                    <a:lnL w="12700">
                      <a:solidFill>
                        <a:srgbClr val="000000"/>
                      </a:solidFill>
                      <a:prstDash val="solid"/>
                    </a:lnL>
                    <a:lnB w="12700">
                      <a:solidFill>
                        <a:srgbClr val="000000"/>
                      </a:solidFill>
                      <a:prstDash val="solid"/>
                    </a:lnB>
                    <a:solidFill>
                      <a:srgbClr val="BEBEBE"/>
                    </a:solidFill>
                  </a:tcPr>
                </a:tc>
                <a:tc>
                  <a:txBody>
                    <a:bodyPr/>
                    <a:lstStyle/>
                    <a:p>
                      <a:pPr marL="635">
                        <a:lnSpc>
                          <a:spcPct val="100000"/>
                        </a:lnSpc>
                      </a:pPr>
                      <a:r>
                        <a:rPr sz="1800" dirty="0">
                          <a:latin typeface="Calibri"/>
                          <a:cs typeface="Calibri"/>
                        </a:rPr>
                        <a:t>21.72 ± 0.59a</a:t>
                      </a:r>
                      <a:endParaRPr sz="1800">
                        <a:latin typeface="Calibri"/>
                        <a:cs typeface="Calibri"/>
                      </a:endParaRPr>
                    </a:p>
                  </a:txBody>
                  <a:tcPr marL="0" marR="0" marT="0" marB="0">
                    <a:lnB w="12700">
                      <a:solidFill>
                        <a:srgbClr val="000000"/>
                      </a:solidFill>
                      <a:prstDash val="solid"/>
                    </a:lnB>
                    <a:solidFill>
                      <a:srgbClr val="BEBEBE"/>
                    </a:solidFill>
                  </a:tcPr>
                </a:tc>
                <a:tc>
                  <a:txBody>
                    <a:bodyPr/>
                    <a:lstStyle/>
                    <a:p>
                      <a:endParaRPr sz="1800">
                        <a:latin typeface="Calibri"/>
                        <a:cs typeface="Calibri"/>
                      </a:endParaRPr>
                    </a:p>
                  </a:txBody>
                  <a:tcPr marL="0" marR="0" marT="0" marB="0">
                    <a:lnR w="12700">
                      <a:solidFill>
                        <a:srgbClr val="000000"/>
                      </a:solidFill>
                      <a:prstDash val="solid"/>
                    </a:lnR>
                    <a:lnB w="12700">
                      <a:solidFill>
                        <a:srgbClr val="000000"/>
                      </a:solidFill>
                      <a:prstDash val="solid"/>
                    </a:lnB>
                    <a:solidFill>
                      <a:srgbClr val="BEBEBE"/>
                    </a:solidFill>
                  </a:tcPr>
                </a:tc>
              </a:tr>
              <a:tr h="56387">
                <a:tc>
                  <a:txBody>
                    <a:bodyPr/>
                    <a:lstStyle/>
                    <a:p>
                      <a:endParaRPr sz="1800">
                        <a:latin typeface="Calibri"/>
                        <a:cs typeface="Calibri"/>
                      </a:endParaRPr>
                    </a:p>
                  </a:txBody>
                  <a:tcPr marL="0" marR="0" marT="0" marB="0">
                    <a:lnL w="12700">
                      <a:solidFill>
                        <a:srgbClr val="000000"/>
                      </a:solidFill>
                      <a:prstDash val="solid"/>
                    </a:lnL>
                    <a:lnT w="12700">
                      <a:solidFill>
                        <a:srgbClr val="000000"/>
                      </a:solidFill>
                      <a:prstDash val="solid"/>
                    </a:lnT>
                    <a:solidFill>
                      <a:srgbClr val="BEBEBE"/>
                    </a:solidFill>
                  </a:tcPr>
                </a:tc>
                <a:tc>
                  <a:txBody>
                    <a:bodyPr/>
                    <a:lstStyle/>
                    <a:p>
                      <a:endParaRPr sz="1800">
                        <a:latin typeface="Calibri"/>
                        <a:cs typeface="Calibri"/>
                      </a:endParaRPr>
                    </a:p>
                  </a:txBody>
                  <a:tcPr marL="0" marR="0" marT="0" marB="0">
                    <a:lnT w="12700">
                      <a:solidFill>
                        <a:srgbClr val="000000"/>
                      </a:solidFill>
                      <a:prstDash val="solid"/>
                    </a:lnT>
                    <a:solidFill>
                      <a:srgbClr val="BEBEBE"/>
                    </a:solidFill>
                  </a:tcPr>
                </a:tc>
                <a:tc>
                  <a:txBody>
                    <a:bodyPr/>
                    <a:lstStyle/>
                    <a:p>
                      <a:endParaRPr sz="1800">
                        <a:latin typeface="Calibri"/>
                        <a:cs typeface="Calibri"/>
                      </a:endParaRPr>
                    </a:p>
                  </a:txBody>
                  <a:tcPr marL="0" marR="0" marT="0" marB="0">
                    <a:lnR w="12700">
                      <a:solidFill>
                        <a:srgbClr val="000000"/>
                      </a:solidFill>
                      <a:prstDash val="solid"/>
                    </a:lnR>
                    <a:lnT w="12700">
                      <a:solidFill>
                        <a:srgbClr val="000000"/>
                      </a:solidFill>
                      <a:prstDash val="solid"/>
                    </a:lnT>
                    <a:solidFill>
                      <a:srgbClr val="BEBEBE"/>
                    </a:solidFill>
                  </a:tcPr>
                </a:tc>
                <a:tc>
                  <a:txBody>
                    <a:bodyPr/>
                    <a:lstStyle/>
                    <a:p>
                      <a:endParaRPr sz="1800">
                        <a:latin typeface="Calibri"/>
                        <a:cs typeface="Calibri"/>
                      </a:endParaRPr>
                    </a:p>
                  </a:txBody>
                  <a:tcPr marL="0" marR="0" marT="0" marB="0">
                    <a:lnL w="12700">
                      <a:solidFill>
                        <a:srgbClr val="000000"/>
                      </a:solidFill>
                      <a:prstDash val="solid"/>
                    </a:lnL>
                    <a:lnT w="12700">
                      <a:solidFill>
                        <a:srgbClr val="000000"/>
                      </a:solidFill>
                      <a:prstDash val="solid"/>
                    </a:lnT>
                    <a:solidFill>
                      <a:srgbClr val="BEBEBE"/>
                    </a:solidFill>
                  </a:tcPr>
                </a:tc>
                <a:tc>
                  <a:txBody>
                    <a:bodyPr/>
                    <a:lstStyle/>
                    <a:p>
                      <a:endParaRPr sz="1800">
                        <a:latin typeface="Calibri"/>
                        <a:cs typeface="Calibri"/>
                      </a:endParaRPr>
                    </a:p>
                  </a:txBody>
                  <a:tcPr marL="0" marR="0" marT="0" marB="0">
                    <a:lnT w="12700">
                      <a:solidFill>
                        <a:srgbClr val="000000"/>
                      </a:solidFill>
                      <a:prstDash val="solid"/>
                    </a:lnT>
                    <a:solidFill>
                      <a:srgbClr val="BEBEBE"/>
                    </a:solidFill>
                  </a:tcPr>
                </a:tc>
                <a:tc>
                  <a:txBody>
                    <a:bodyPr/>
                    <a:lstStyle/>
                    <a:p>
                      <a:endParaRPr sz="1800">
                        <a:latin typeface="Calibri"/>
                        <a:cs typeface="Calibri"/>
                      </a:endParaRPr>
                    </a:p>
                  </a:txBody>
                  <a:tcPr marL="0" marR="0" marT="0" marB="0">
                    <a:lnR w="12700">
                      <a:solidFill>
                        <a:srgbClr val="000000"/>
                      </a:solidFill>
                      <a:prstDash val="solid"/>
                    </a:lnR>
                    <a:lnT w="12700">
                      <a:solidFill>
                        <a:srgbClr val="000000"/>
                      </a:solidFill>
                      <a:prstDash val="solid"/>
                    </a:lnT>
                    <a:solidFill>
                      <a:srgbClr val="BEBEBE"/>
                    </a:solidFill>
                  </a:tcPr>
                </a:tc>
                <a:tc>
                  <a:txBody>
                    <a:bodyPr/>
                    <a:lstStyle/>
                    <a:p>
                      <a:endParaRPr sz="1800">
                        <a:latin typeface="Calibri"/>
                        <a:cs typeface="Calibri"/>
                      </a:endParaRPr>
                    </a:p>
                  </a:txBody>
                  <a:tcPr marL="0" marR="0" marT="0" marB="0">
                    <a:lnL w="12700">
                      <a:solidFill>
                        <a:srgbClr val="000000"/>
                      </a:solidFill>
                      <a:prstDash val="solid"/>
                    </a:lnL>
                    <a:lnT w="12700">
                      <a:solidFill>
                        <a:srgbClr val="000000"/>
                      </a:solidFill>
                      <a:prstDash val="solid"/>
                    </a:lnT>
                    <a:solidFill>
                      <a:srgbClr val="BEBEBE"/>
                    </a:solidFill>
                  </a:tcPr>
                </a:tc>
                <a:tc>
                  <a:txBody>
                    <a:bodyPr/>
                    <a:lstStyle/>
                    <a:p>
                      <a:endParaRPr sz="1800">
                        <a:latin typeface="Calibri"/>
                        <a:cs typeface="Calibri"/>
                      </a:endParaRPr>
                    </a:p>
                  </a:txBody>
                  <a:tcPr marL="0" marR="0" marT="0" marB="0">
                    <a:lnT w="12700">
                      <a:solidFill>
                        <a:srgbClr val="000000"/>
                      </a:solidFill>
                      <a:prstDash val="solid"/>
                    </a:lnT>
                    <a:solidFill>
                      <a:srgbClr val="BEBEBE"/>
                    </a:solidFill>
                  </a:tcPr>
                </a:tc>
                <a:tc>
                  <a:txBody>
                    <a:bodyPr/>
                    <a:lstStyle/>
                    <a:p>
                      <a:endParaRPr sz="1800">
                        <a:latin typeface="Calibri"/>
                        <a:cs typeface="Calibri"/>
                      </a:endParaRPr>
                    </a:p>
                  </a:txBody>
                  <a:tcPr marL="0" marR="0" marT="0" marB="0">
                    <a:lnR w="12700">
                      <a:solidFill>
                        <a:srgbClr val="000000"/>
                      </a:solidFill>
                      <a:prstDash val="solid"/>
                    </a:lnR>
                    <a:lnT w="12700">
                      <a:solidFill>
                        <a:srgbClr val="000000"/>
                      </a:solidFill>
                      <a:prstDash val="solid"/>
                    </a:lnT>
                    <a:solidFill>
                      <a:srgbClr val="BEBEBE"/>
                    </a:solidFill>
                  </a:tcPr>
                </a:tc>
              </a:tr>
              <a:tr h="553212">
                <a:tc>
                  <a:txBody>
                    <a:bodyPr/>
                    <a:lstStyle/>
                    <a:p>
                      <a:endParaRPr sz="1800">
                        <a:latin typeface="Calibri"/>
                        <a:cs typeface="Calibri"/>
                      </a:endParaRPr>
                    </a:p>
                  </a:txBody>
                  <a:tcPr marL="0" marR="0" marT="0" marB="0">
                    <a:lnL w="12700">
                      <a:solidFill>
                        <a:srgbClr val="000000"/>
                      </a:solidFill>
                      <a:prstDash val="solid"/>
                    </a:lnL>
                    <a:lnB w="12700">
                      <a:solidFill>
                        <a:srgbClr val="000000"/>
                      </a:solidFill>
                      <a:prstDash val="solid"/>
                    </a:lnB>
                    <a:solidFill>
                      <a:srgbClr val="BEBEBE"/>
                    </a:solidFill>
                  </a:tcPr>
                </a:tc>
                <a:tc>
                  <a:txBody>
                    <a:bodyPr/>
                    <a:lstStyle/>
                    <a:p>
                      <a:pPr>
                        <a:lnSpc>
                          <a:spcPct val="100000"/>
                        </a:lnSpc>
                      </a:pPr>
                      <a:r>
                        <a:rPr sz="1800" spc="-160" dirty="0">
                          <a:latin typeface="Calibri"/>
                          <a:cs typeface="Calibri"/>
                        </a:rPr>
                        <a:t>T</a:t>
                      </a:r>
                      <a:r>
                        <a:rPr sz="1800" spc="-5" dirty="0">
                          <a:latin typeface="Calibri"/>
                          <a:cs typeface="Calibri"/>
                        </a:rPr>
                        <a:t>o</a:t>
                      </a:r>
                      <a:r>
                        <a:rPr sz="1800" spc="-30" dirty="0">
                          <a:latin typeface="Calibri"/>
                          <a:cs typeface="Calibri"/>
                        </a:rPr>
                        <a:t>t</a:t>
                      </a:r>
                      <a:r>
                        <a:rPr sz="1800" dirty="0">
                          <a:latin typeface="Calibri"/>
                          <a:cs typeface="Calibri"/>
                        </a:rPr>
                        <a:t>al</a:t>
                      </a:r>
                      <a:r>
                        <a:rPr sz="1800" spc="5" dirty="0">
                          <a:latin typeface="Calibri"/>
                          <a:cs typeface="Calibri"/>
                        </a:rPr>
                        <a:t> </a:t>
                      </a:r>
                      <a:r>
                        <a:rPr sz="1800" spc="-5" dirty="0">
                          <a:latin typeface="Calibri"/>
                          <a:cs typeface="Calibri"/>
                        </a:rPr>
                        <a:t>solub</a:t>
                      </a:r>
                      <a:r>
                        <a:rPr sz="1800" spc="-10" dirty="0">
                          <a:latin typeface="Calibri"/>
                          <a:cs typeface="Calibri"/>
                        </a:rPr>
                        <a:t>l</a:t>
                      </a:r>
                      <a:r>
                        <a:rPr sz="1800" dirty="0">
                          <a:latin typeface="Calibri"/>
                          <a:cs typeface="Calibri"/>
                        </a:rPr>
                        <a:t>e</a:t>
                      </a:r>
                      <a:endParaRPr sz="1800">
                        <a:latin typeface="Calibri"/>
                        <a:cs typeface="Calibri"/>
                      </a:endParaRPr>
                    </a:p>
                    <a:p>
                      <a:pPr>
                        <a:lnSpc>
                          <a:spcPct val="100000"/>
                        </a:lnSpc>
                      </a:pPr>
                      <a:r>
                        <a:rPr sz="1800" spc="-5" dirty="0">
                          <a:latin typeface="Calibri"/>
                          <a:cs typeface="Calibri"/>
                        </a:rPr>
                        <a:t>sol</a:t>
                      </a:r>
                      <a:r>
                        <a:rPr sz="1800" spc="-10" dirty="0">
                          <a:latin typeface="Calibri"/>
                          <a:cs typeface="Calibri"/>
                        </a:rPr>
                        <a:t>i</a:t>
                      </a:r>
                      <a:r>
                        <a:rPr sz="1800" dirty="0">
                          <a:latin typeface="Calibri"/>
                          <a:cs typeface="Calibri"/>
                        </a:rPr>
                        <a:t>d</a:t>
                      </a:r>
                      <a:r>
                        <a:rPr sz="1800" spc="10" dirty="0">
                          <a:latin typeface="Calibri"/>
                          <a:cs typeface="Calibri"/>
                        </a:rPr>
                        <a:t> </a:t>
                      </a:r>
                      <a:r>
                        <a:rPr sz="1800" spc="-5" dirty="0">
                          <a:latin typeface="Calibri"/>
                          <a:cs typeface="Calibri"/>
                        </a:rPr>
                        <a:t>(</a:t>
                      </a:r>
                      <a:r>
                        <a:rPr sz="1800" spc="-10" dirty="0">
                          <a:latin typeface="Calibri"/>
                          <a:cs typeface="Calibri"/>
                        </a:rPr>
                        <a:t>%</a:t>
                      </a:r>
                      <a:r>
                        <a:rPr sz="1800" dirty="0">
                          <a:latin typeface="Calibri"/>
                          <a:cs typeface="Calibri"/>
                        </a:rPr>
                        <a:t>)</a:t>
                      </a:r>
                      <a:endParaRPr sz="1800">
                        <a:latin typeface="Calibri"/>
                        <a:cs typeface="Calibri"/>
                      </a:endParaRPr>
                    </a:p>
                  </a:txBody>
                  <a:tcPr marL="0" marR="0" marT="0" marB="0">
                    <a:lnB w="12700">
                      <a:solidFill>
                        <a:srgbClr val="000000"/>
                      </a:solidFill>
                      <a:prstDash val="solid"/>
                    </a:lnB>
                    <a:solidFill>
                      <a:srgbClr val="BEBEBE"/>
                    </a:solidFill>
                  </a:tcPr>
                </a:tc>
                <a:tc>
                  <a:txBody>
                    <a:bodyPr/>
                    <a:lstStyle/>
                    <a:p>
                      <a:endParaRPr sz="1800">
                        <a:latin typeface="Calibri"/>
                        <a:cs typeface="Calibri"/>
                      </a:endParaRPr>
                    </a:p>
                  </a:txBody>
                  <a:tcPr marL="0" marR="0" marT="0" marB="0">
                    <a:lnR w="12700">
                      <a:solidFill>
                        <a:srgbClr val="000000"/>
                      </a:solidFill>
                      <a:prstDash val="solid"/>
                    </a:lnR>
                    <a:lnB w="12700">
                      <a:solidFill>
                        <a:srgbClr val="000000"/>
                      </a:solidFill>
                      <a:prstDash val="solid"/>
                    </a:lnB>
                    <a:solidFill>
                      <a:srgbClr val="BEBEBE"/>
                    </a:solidFill>
                  </a:tcPr>
                </a:tc>
                <a:tc>
                  <a:txBody>
                    <a:bodyPr/>
                    <a:lstStyle/>
                    <a:p>
                      <a:endParaRPr sz="1800">
                        <a:latin typeface="Calibri"/>
                        <a:cs typeface="Calibri"/>
                      </a:endParaRPr>
                    </a:p>
                  </a:txBody>
                  <a:tcPr marL="0" marR="0" marT="0" marB="0">
                    <a:lnL w="12700">
                      <a:solidFill>
                        <a:srgbClr val="000000"/>
                      </a:solidFill>
                      <a:prstDash val="solid"/>
                    </a:lnL>
                    <a:lnB w="12700">
                      <a:solidFill>
                        <a:srgbClr val="000000"/>
                      </a:solidFill>
                      <a:prstDash val="solid"/>
                    </a:lnB>
                    <a:solidFill>
                      <a:srgbClr val="BEBEBE"/>
                    </a:solidFill>
                  </a:tcPr>
                </a:tc>
                <a:tc>
                  <a:txBody>
                    <a:bodyPr/>
                    <a:lstStyle/>
                    <a:p>
                      <a:pPr marL="635">
                        <a:lnSpc>
                          <a:spcPct val="100000"/>
                        </a:lnSpc>
                      </a:pPr>
                      <a:r>
                        <a:rPr sz="1800" dirty="0">
                          <a:latin typeface="Calibri"/>
                          <a:cs typeface="Calibri"/>
                        </a:rPr>
                        <a:t>16.38</a:t>
                      </a:r>
                      <a:r>
                        <a:rPr sz="1800" spc="-5" dirty="0">
                          <a:latin typeface="Calibri"/>
                          <a:cs typeface="Calibri"/>
                        </a:rPr>
                        <a:t> </a:t>
                      </a:r>
                      <a:r>
                        <a:rPr sz="1800" dirty="0">
                          <a:latin typeface="Calibri"/>
                          <a:cs typeface="Calibri"/>
                        </a:rPr>
                        <a:t>± 0.11a</a:t>
                      </a:r>
                      <a:endParaRPr sz="1800">
                        <a:latin typeface="Calibri"/>
                        <a:cs typeface="Calibri"/>
                      </a:endParaRPr>
                    </a:p>
                  </a:txBody>
                  <a:tcPr marL="0" marR="0" marT="0" marB="0">
                    <a:lnB w="12700">
                      <a:solidFill>
                        <a:srgbClr val="000000"/>
                      </a:solidFill>
                      <a:prstDash val="solid"/>
                    </a:lnB>
                    <a:solidFill>
                      <a:srgbClr val="BEBEBE"/>
                    </a:solidFill>
                  </a:tcPr>
                </a:tc>
                <a:tc>
                  <a:txBody>
                    <a:bodyPr/>
                    <a:lstStyle/>
                    <a:p>
                      <a:endParaRPr sz="1800">
                        <a:latin typeface="Calibri"/>
                        <a:cs typeface="Calibri"/>
                      </a:endParaRPr>
                    </a:p>
                  </a:txBody>
                  <a:tcPr marL="0" marR="0" marT="0" marB="0">
                    <a:lnR w="12700">
                      <a:solidFill>
                        <a:srgbClr val="000000"/>
                      </a:solidFill>
                      <a:prstDash val="solid"/>
                    </a:lnR>
                    <a:lnB w="12700">
                      <a:solidFill>
                        <a:srgbClr val="000000"/>
                      </a:solidFill>
                      <a:prstDash val="solid"/>
                    </a:lnB>
                    <a:solidFill>
                      <a:srgbClr val="BEBEBE"/>
                    </a:solidFill>
                  </a:tcPr>
                </a:tc>
                <a:tc>
                  <a:txBody>
                    <a:bodyPr/>
                    <a:lstStyle/>
                    <a:p>
                      <a:endParaRPr sz="1800">
                        <a:latin typeface="Calibri"/>
                        <a:cs typeface="Calibri"/>
                      </a:endParaRPr>
                    </a:p>
                  </a:txBody>
                  <a:tcPr marL="0" marR="0" marT="0" marB="0">
                    <a:lnL w="12700">
                      <a:solidFill>
                        <a:srgbClr val="000000"/>
                      </a:solidFill>
                      <a:prstDash val="solid"/>
                    </a:lnL>
                    <a:lnB w="12700">
                      <a:solidFill>
                        <a:srgbClr val="000000"/>
                      </a:solidFill>
                      <a:prstDash val="solid"/>
                    </a:lnB>
                    <a:solidFill>
                      <a:srgbClr val="BEBEBE"/>
                    </a:solidFill>
                  </a:tcPr>
                </a:tc>
                <a:tc>
                  <a:txBody>
                    <a:bodyPr/>
                    <a:lstStyle/>
                    <a:p>
                      <a:pPr marL="635">
                        <a:lnSpc>
                          <a:spcPct val="100000"/>
                        </a:lnSpc>
                      </a:pPr>
                      <a:r>
                        <a:rPr sz="1800" dirty="0">
                          <a:latin typeface="Calibri"/>
                          <a:cs typeface="Calibri"/>
                        </a:rPr>
                        <a:t>15.91</a:t>
                      </a:r>
                      <a:r>
                        <a:rPr sz="1800" spc="-5" dirty="0">
                          <a:latin typeface="Calibri"/>
                          <a:cs typeface="Calibri"/>
                        </a:rPr>
                        <a:t> </a:t>
                      </a:r>
                      <a:r>
                        <a:rPr sz="1800" dirty="0">
                          <a:latin typeface="Calibri"/>
                          <a:cs typeface="Calibri"/>
                        </a:rPr>
                        <a:t>± 0.29a</a:t>
                      </a:r>
                      <a:endParaRPr sz="1800">
                        <a:latin typeface="Calibri"/>
                        <a:cs typeface="Calibri"/>
                      </a:endParaRPr>
                    </a:p>
                  </a:txBody>
                  <a:tcPr marL="0" marR="0" marT="0" marB="0">
                    <a:lnB w="12700">
                      <a:solidFill>
                        <a:srgbClr val="000000"/>
                      </a:solidFill>
                      <a:prstDash val="solid"/>
                    </a:lnB>
                    <a:solidFill>
                      <a:srgbClr val="BEBEBE"/>
                    </a:solidFill>
                  </a:tcPr>
                </a:tc>
                <a:tc>
                  <a:txBody>
                    <a:bodyPr/>
                    <a:lstStyle/>
                    <a:p>
                      <a:endParaRPr sz="1800">
                        <a:latin typeface="Calibri"/>
                        <a:cs typeface="Calibri"/>
                      </a:endParaRPr>
                    </a:p>
                  </a:txBody>
                  <a:tcPr marL="0" marR="0" marT="0" marB="0">
                    <a:lnR w="12700">
                      <a:solidFill>
                        <a:srgbClr val="000000"/>
                      </a:solidFill>
                      <a:prstDash val="solid"/>
                    </a:lnR>
                    <a:lnB w="12700">
                      <a:solidFill>
                        <a:srgbClr val="000000"/>
                      </a:solidFill>
                      <a:prstDash val="solid"/>
                    </a:lnB>
                    <a:solidFill>
                      <a:srgbClr val="BEBEBE"/>
                    </a:solidFill>
                  </a:tcPr>
                </a:tc>
              </a:tr>
              <a:tr h="56387">
                <a:tc>
                  <a:txBody>
                    <a:bodyPr/>
                    <a:lstStyle/>
                    <a:p>
                      <a:endParaRPr sz="1800">
                        <a:latin typeface="Calibri"/>
                        <a:cs typeface="Calibri"/>
                      </a:endParaRPr>
                    </a:p>
                  </a:txBody>
                  <a:tcPr marL="0" marR="0" marT="0" marB="0">
                    <a:lnL w="12700">
                      <a:solidFill>
                        <a:srgbClr val="000000"/>
                      </a:solidFill>
                      <a:prstDash val="solid"/>
                    </a:lnL>
                    <a:lnT w="12700">
                      <a:solidFill>
                        <a:srgbClr val="000000"/>
                      </a:solidFill>
                      <a:prstDash val="solid"/>
                    </a:lnT>
                    <a:solidFill>
                      <a:srgbClr val="BEBEBE"/>
                    </a:solidFill>
                  </a:tcPr>
                </a:tc>
                <a:tc>
                  <a:txBody>
                    <a:bodyPr/>
                    <a:lstStyle/>
                    <a:p>
                      <a:endParaRPr sz="1800">
                        <a:latin typeface="Calibri"/>
                        <a:cs typeface="Calibri"/>
                      </a:endParaRPr>
                    </a:p>
                  </a:txBody>
                  <a:tcPr marL="0" marR="0" marT="0" marB="0">
                    <a:lnT w="12700">
                      <a:solidFill>
                        <a:srgbClr val="000000"/>
                      </a:solidFill>
                      <a:prstDash val="solid"/>
                    </a:lnT>
                    <a:solidFill>
                      <a:srgbClr val="BEBEBE"/>
                    </a:solidFill>
                  </a:tcPr>
                </a:tc>
                <a:tc>
                  <a:txBody>
                    <a:bodyPr/>
                    <a:lstStyle/>
                    <a:p>
                      <a:endParaRPr sz="1800">
                        <a:latin typeface="Calibri"/>
                        <a:cs typeface="Calibri"/>
                      </a:endParaRPr>
                    </a:p>
                  </a:txBody>
                  <a:tcPr marL="0" marR="0" marT="0" marB="0">
                    <a:lnR w="12700">
                      <a:solidFill>
                        <a:srgbClr val="000000"/>
                      </a:solidFill>
                      <a:prstDash val="solid"/>
                    </a:lnR>
                    <a:lnT w="12700">
                      <a:solidFill>
                        <a:srgbClr val="000000"/>
                      </a:solidFill>
                      <a:prstDash val="solid"/>
                    </a:lnT>
                    <a:solidFill>
                      <a:srgbClr val="BEBEBE"/>
                    </a:solidFill>
                  </a:tcPr>
                </a:tc>
                <a:tc>
                  <a:txBody>
                    <a:bodyPr/>
                    <a:lstStyle/>
                    <a:p>
                      <a:endParaRPr sz="1800">
                        <a:latin typeface="Calibri"/>
                        <a:cs typeface="Calibri"/>
                      </a:endParaRPr>
                    </a:p>
                  </a:txBody>
                  <a:tcPr marL="0" marR="0" marT="0" marB="0">
                    <a:lnL w="12700">
                      <a:solidFill>
                        <a:srgbClr val="000000"/>
                      </a:solidFill>
                      <a:prstDash val="solid"/>
                    </a:lnL>
                    <a:lnT w="12700">
                      <a:solidFill>
                        <a:srgbClr val="000000"/>
                      </a:solidFill>
                      <a:prstDash val="solid"/>
                    </a:lnT>
                    <a:solidFill>
                      <a:srgbClr val="BEBEBE"/>
                    </a:solidFill>
                  </a:tcPr>
                </a:tc>
                <a:tc>
                  <a:txBody>
                    <a:bodyPr/>
                    <a:lstStyle/>
                    <a:p>
                      <a:endParaRPr sz="1800">
                        <a:latin typeface="Calibri"/>
                        <a:cs typeface="Calibri"/>
                      </a:endParaRPr>
                    </a:p>
                  </a:txBody>
                  <a:tcPr marL="0" marR="0" marT="0" marB="0">
                    <a:lnT w="12700">
                      <a:solidFill>
                        <a:srgbClr val="000000"/>
                      </a:solidFill>
                      <a:prstDash val="solid"/>
                    </a:lnT>
                    <a:solidFill>
                      <a:srgbClr val="BEBEBE"/>
                    </a:solidFill>
                  </a:tcPr>
                </a:tc>
                <a:tc>
                  <a:txBody>
                    <a:bodyPr/>
                    <a:lstStyle/>
                    <a:p>
                      <a:endParaRPr sz="1800">
                        <a:latin typeface="Calibri"/>
                        <a:cs typeface="Calibri"/>
                      </a:endParaRPr>
                    </a:p>
                  </a:txBody>
                  <a:tcPr marL="0" marR="0" marT="0" marB="0">
                    <a:lnR w="12700">
                      <a:solidFill>
                        <a:srgbClr val="000000"/>
                      </a:solidFill>
                      <a:prstDash val="solid"/>
                    </a:lnR>
                    <a:lnT w="12700">
                      <a:solidFill>
                        <a:srgbClr val="000000"/>
                      </a:solidFill>
                      <a:prstDash val="solid"/>
                    </a:lnT>
                    <a:solidFill>
                      <a:srgbClr val="BEBEBE"/>
                    </a:solidFill>
                  </a:tcPr>
                </a:tc>
                <a:tc>
                  <a:txBody>
                    <a:bodyPr/>
                    <a:lstStyle/>
                    <a:p>
                      <a:endParaRPr sz="1800">
                        <a:latin typeface="Calibri"/>
                        <a:cs typeface="Calibri"/>
                      </a:endParaRPr>
                    </a:p>
                  </a:txBody>
                  <a:tcPr marL="0" marR="0" marT="0" marB="0">
                    <a:lnL w="12700">
                      <a:solidFill>
                        <a:srgbClr val="000000"/>
                      </a:solidFill>
                      <a:prstDash val="solid"/>
                    </a:lnL>
                    <a:lnT w="12700">
                      <a:solidFill>
                        <a:srgbClr val="000000"/>
                      </a:solidFill>
                      <a:prstDash val="solid"/>
                    </a:lnT>
                    <a:solidFill>
                      <a:srgbClr val="BEBEBE"/>
                    </a:solidFill>
                  </a:tcPr>
                </a:tc>
                <a:tc>
                  <a:txBody>
                    <a:bodyPr/>
                    <a:lstStyle/>
                    <a:p>
                      <a:endParaRPr sz="1800">
                        <a:latin typeface="Calibri"/>
                        <a:cs typeface="Calibri"/>
                      </a:endParaRPr>
                    </a:p>
                  </a:txBody>
                  <a:tcPr marL="0" marR="0" marT="0" marB="0">
                    <a:lnT w="12700">
                      <a:solidFill>
                        <a:srgbClr val="000000"/>
                      </a:solidFill>
                      <a:prstDash val="solid"/>
                    </a:lnT>
                    <a:solidFill>
                      <a:srgbClr val="BEBEBE"/>
                    </a:solidFill>
                  </a:tcPr>
                </a:tc>
                <a:tc>
                  <a:txBody>
                    <a:bodyPr/>
                    <a:lstStyle/>
                    <a:p>
                      <a:endParaRPr sz="1800">
                        <a:latin typeface="Calibri"/>
                        <a:cs typeface="Calibri"/>
                      </a:endParaRPr>
                    </a:p>
                  </a:txBody>
                  <a:tcPr marL="0" marR="0" marT="0" marB="0">
                    <a:lnR w="12700">
                      <a:solidFill>
                        <a:srgbClr val="000000"/>
                      </a:solidFill>
                      <a:prstDash val="solid"/>
                    </a:lnR>
                    <a:lnT w="12700">
                      <a:solidFill>
                        <a:srgbClr val="000000"/>
                      </a:solidFill>
                      <a:prstDash val="solid"/>
                    </a:lnT>
                    <a:solidFill>
                      <a:srgbClr val="BEBEBE"/>
                    </a:solidFill>
                  </a:tcPr>
                </a:tc>
              </a:tr>
              <a:tr h="553212">
                <a:tc>
                  <a:txBody>
                    <a:bodyPr/>
                    <a:lstStyle/>
                    <a:p>
                      <a:endParaRPr sz="1800">
                        <a:latin typeface="Calibri"/>
                        <a:cs typeface="Calibri"/>
                      </a:endParaRPr>
                    </a:p>
                  </a:txBody>
                  <a:tcPr marL="0" marR="0" marT="0" marB="0">
                    <a:lnL w="12700">
                      <a:solidFill>
                        <a:srgbClr val="000000"/>
                      </a:solidFill>
                      <a:prstDash val="solid"/>
                    </a:lnL>
                    <a:lnB w="12700">
                      <a:solidFill>
                        <a:srgbClr val="000000"/>
                      </a:solidFill>
                      <a:prstDash val="solid"/>
                    </a:lnB>
                    <a:solidFill>
                      <a:srgbClr val="BEBEBE"/>
                    </a:solidFill>
                  </a:tcPr>
                </a:tc>
                <a:tc>
                  <a:txBody>
                    <a:bodyPr/>
                    <a:lstStyle/>
                    <a:p>
                      <a:pPr marR="45085">
                        <a:lnSpc>
                          <a:spcPct val="100000"/>
                        </a:lnSpc>
                      </a:pPr>
                      <a:r>
                        <a:rPr sz="1800" spc="-5" dirty="0">
                          <a:latin typeface="Calibri"/>
                          <a:cs typeface="Calibri"/>
                        </a:rPr>
                        <a:t>T</a:t>
                      </a:r>
                      <a:r>
                        <a:rPr sz="1800" spc="-10" dirty="0">
                          <a:latin typeface="Calibri"/>
                          <a:cs typeface="Calibri"/>
                        </a:rPr>
                        <a:t>i</a:t>
                      </a:r>
                      <a:r>
                        <a:rPr sz="1800" dirty="0">
                          <a:latin typeface="Calibri"/>
                          <a:cs typeface="Calibri"/>
                        </a:rPr>
                        <a:t>t</a:t>
                      </a:r>
                      <a:r>
                        <a:rPr sz="1800" spc="-45" dirty="0">
                          <a:latin typeface="Calibri"/>
                          <a:cs typeface="Calibri"/>
                        </a:rPr>
                        <a:t>r</a:t>
                      </a:r>
                      <a:r>
                        <a:rPr sz="1800" spc="-15" dirty="0">
                          <a:latin typeface="Calibri"/>
                          <a:cs typeface="Calibri"/>
                        </a:rPr>
                        <a:t>a</a:t>
                      </a:r>
                      <a:r>
                        <a:rPr sz="1800" spc="-30" dirty="0">
                          <a:latin typeface="Calibri"/>
                          <a:cs typeface="Calibri"/>
                        </a:rPr>
                        <a:t>t</a:t>
                      </a:r>
                      <a:r>
                        <a:rPr sz="1800" dirty="0">
                          <a:latin typeface="Calibri"/>
                          <a:cs typeface="Calibri"/>
                        </a:rPr>
                        <a:t>able</a:t>
                      </a:r>
                      <a:r>
                        <a:rPr sz="1800" spc="15" dirty="0">
                          <a:latin typeface="Calibri"/>
                          <a:cs typeface="Calibri"/>
                        </a:rPr>
                        <a:t> </a:t>
                      </a:r>
                      <a:r>
                        <a:rPr sz="1800" dirty="0">
                          <a:latin typeface="Calibri"/>
                          <a:cs typeface="Calibri"/>
                        </a:rPr>
                        <a:t>ac</a:t>
                      </a:r>
                      <a:r>
                        <a:rPr sz="1800" spc="-10" dirty="0">
                          <a:latin typeface="Calibri"/>
                          <a:cs typeface="Calibri"/>
                        </a:rPr>
                        <a:t>i</a:t>
                      </a:r>
                      <a:r>
                        <a:rPr sz="1800" spc="-5" dirty="0">
                          <a:latin typeface="Calibri"/>
                          <a:cs typeface="Calibri"/>
                        </a:rPr>
                        <a:t>dit</a:t>
                      </a:r>
                      <a:r>
                        <a:rPr sz="1800" dirty="0">
                          <a:latin typeface="Calibri"/>
                          <a:cs typeface="Calibri"/>
                        </a:rPr>
                        <a:t>y </a:t>
                      </a:r>
                      <a:r>
                        <a:rPr sz="1800" spc="-5" dirty="0">
                          <a:latin typeface="Calibri"/>
                          <a:cs typeface="Calibri"/>
                        </a:rPr>
                        <a:t>(</a:t>
                      </a:r>
                      <a:r>
                        <a:rPr sz="1800" spc="-10" dirty="0">
                          <a:latin typeface="Calibri"/>
                          <a:cs typeface="Calibri"/>
                        </a:rPr>
                        <a:t>%</a:t>
                      </a:r>
                      <a:r>
                        <a:rPr sz="1800" dirty="0">
                          <a:latin typeface="Calibri"/>
                          <a:cs typeface="Calibri"/>
                        </a:rPr>
                        <a:t>)</a:t>
                      </a:r>
                      <a:endParaRPr sz="1800">
                        <a:latin typeface="Calibri"/>
                        <a:cs typeface="Calibri"/>
                      </a:endParaRPr>
                    </a:p>
                  </a:txBody>
                  <a:tcPr marL="0" marR="0" marT="0" marB="0">
                    <a:lnB w="12700">
                      <a:solidFill>
                        <a:srgbClr val="000000"/>
                      </a:solidFill>
                      <a:prstDash val="solid"/>
                    </a:lnB>
                    <a:solidFill>
                      <a:srgbClr val="BEBEBE"/>
                    </a:solidFill>
                  </a:tcPr>
                </a:tc>
                <a:tc>
                  <a:txBody>
                    <a:bodyPr/>
                    <a:lstStyle/>
                    <a:p>
                      <a:endParaRPr sz="1800">
                        <a:latin typeface="Calibri"/>
                        <a:cs typeface="Calibri"/>
                      </a:endParaRPr>
                    </a:p>
                  </a:txBody>
                  <a:tcPr marL="0" marR="0" marT="0" marB="0">
                    <a:lnR w="12700">
                      <a:solidFill>
                        <a:srgbClr val="000000"/>
                      </a:solidFill>
                      <a:prstDash val="solid"/>
                    </a:lnR>
                    <a:lnB w="12700">
                      <a:solidFill>
                        <a:srgbClr val="000000"/>
                      </a:solidFill>
                      <a:prstDash val="solid"/>
                    </a:lnB>
                    <a:solidFill>
                      <a:srgbClr val="BEBEBE"/>
                    </a:solidFill>
                  </a:tcPr>
                </a:tc>
                <a:tc>
                  <a:txBody>
                    <a:bodyPr/>
                    <a:lstStyle/>
                    <a:p>
                      <a:endParaRPr sz="1800">
                        <a:latin typeface="Calibri"/>
                        <a:cs typeface="Calibri"/>
                      </a:endParaRPr>
                    </a:p>
                  </a:txBody>
                  <a:tcPr marL="0" marR="0" marT="0" marB="0">
                    <a:lnL w="12700">
                      <a:solidFill>
                        <a:srgbClr val="000000"/>
                      </a:solidFill>
                      <a:prstDash val="solid"/>
                    </a:lnL>
                    <a:lnB w="12700">
                      <a:solidFill>
                        <a:srgbClr val="000000"/>
                      </a:solidFill>
                      <a:prstDash val="solid"/>
                    </a:lnB>
                    <a:solidFill>
                      <a:srgbClr val="BEBEBE"/>
                    </a:solidFill>
                  </a:tcPr>
                </a:tc>
                <a:tc>
                  <a:txBody>
                    <a:bodyPr/>
                    <a:lstStyle/>
                    <a:p>
                      <a:pPr marL="635">
                        <a:lnSpc>
                          <a:spcPct val="100000"/>
                        </a:lnSpc>
                      </a:pPr>
                      <a:r>
                        <a:rPr sz="1800" dirty="0">
                          <a:latin typeface="Calibri"/>
                          <a:cs typeface="Calibri"/>
                        </a:rPr>
                        <a:t>0.29 ± 0.02a</a:t>
                      </a:r>
                      <a:endParaRPr sz="1800">
                        <a:latin typeface="Calibri"/>
                        <a:cs typeface="Calibri"/>
                      </a:endParaRPr>
                    </a:p>
                  </a:txBody>
                  <a:tcPr marL="0" marR="0" marT="0" marB="0">
                    <a:lnB w="12700">
                      <a:solidFill>
                        <a:srgbClr val="000000"/>
                      </a:solidFill>
                      <a:prstDash val="solid"/>
                    </a:lnB>
                    <a:solidFill>
                      <a:srgbClr val="BEBEBE"/>
                    </a:solidFill>
                  </a:tcPr>
                </a:tc>
                <a:tc>
                  <a:txBody>
                    <a:bodyPr/>
                    <a:lstStyle/>
                    <a:p>
                      <a:endParaRPr sz="1800">
                        <a:latin typeface="Calibri"/>
                        <a:cs typeface="Calibri"/>
                      </a:endParaRPr>
                    </a:p>
                  </a:txBody>
                  <a:tcPr marL="0" marR="0" marT="0" marB="0">
                    <a:lnR w="12700">
                      <a:solidFill>
                        <a:srgbClr val="000000"/>
                      </a:solidFill>
                      <a:prstDash val="solid"/>
                    </a:lnR>
                    <a:lnB w="12700">
                      <a:solidFill>
                        <a:srgbClr val="000000"/>
                      </a:solidFill>
                      <a:prstDash val="solid"/>
                    </a:lnB>
                    <a:solidFill>
                      <a:srgbClr val="BEBEBE"/>
                    </a:solidFill>
                  </a:tcPr>
                </a:tc>
                <a:tc>
                  <a:txBody>
                    <a:bodyPr/>
                    <a:lstStyle/>
                    <a:p>
                      <a:endParaRPr sz="1800">
                        <a:latin typeface="Calibri"/>
                        <a:cs typeface="Calibri"/>
                      </a:endParaRPr>
                    </a:p>
                  </a:txBody>
                  <a:tcPr marL="0" marR="0" marT="0" marB="0">
                    <a:lnL w="12700">
                      <a:solidFill>
                        <a:srgbClr val="000000"/>
                      </a:solidFill>
                      <a:prstDash val="solid"/>
                    </a:lnL>
                    <a:lnB w="12700">
                      <a:solidFill>
                        <a:srgbClr val="000000"/>
                      </a:solidFill>
                      <a:prstDash val="solid"/>
                    </a:lnB>
                    <a:solidFill>
                      <a:srgbClr val="BEBEBE"/>
                    </a:solidFill>
                  </a:tcPr>
                </a:tc>
                <a:tc>
                  <a:txBody>
                    <a:bodyPr/>
                    <a:lstStyle/>
                    <a:p>
                      <a:pPr marL="635">
                        <a:lnSpc>
                          <a:spcPct val="100000"/>
                        </a:lnSpc>
                      </a:pPr>
                      <a:r>
                        <a:rPr sz="1800" dirty="0">
                          <a:latin typeface="Calibri"/>
                          <a:cs typeface="Calibri"/>
                        </a:rPr>
                        <a:t>0.36 ± 0.04a</a:t>
                      </a:r>
                      <a:endParaRPr sz="1800">
                        <a:latin typeface="Calibri"/>
                        <a:cs typeface="Calibri"/>
                      </a:endParaRPr>
                    </a:p>
                  </a:txBody>
                  <a:tcPr marL="0" marR="0" marT="0" marB="0">
                    <a:lnB w="12700">
                      <a:solidFill>
                        <a:srgbClr val="000000"/>
                      </a:solidFill>
                      <a:prstDash val="solid"/>
                    </a:lnB>
                    <a:solidFill>
                      <a:srgbClr val="BEBEBE"/>
                    </a:solidFill>
                  </a:tcPr>
                </a:tc>
                <a:tc>
                  <a:txBody>
                    <a:bodyPr/>
                    <a:lstStyle/>
                    <a:p>
                      <a:endParaRPr sz="1800">
                        <a:latin typeface="Calibri"/>
                        <a:cs typeface="Calibri"/>
                      </a:endParaRPr>
                    </a:p>
                  </a:txBody>
                  <a:tcPr marL="0" marR="0" marT="0" marB="0">
                    <a:lnR w="12700">
                      <a:solidFill>
                        <a:srgbClr val="000000"/>
                      </a:solidFill>
                      <a:prstDash val="solid"/>
                    </a:lnR>
                    <a:lnB w="12700">
                      <a:solidFill>
                        <a:srgbClr val="000000"/>
                      </a:solidFill>
                      <a:prstDash val="solid"/>
                    </a:lnB>
                    <a:solidFill>
                      <a:srgbClr val="BEBEBE"/>
                    </a:solidFill>
                  </a:tcPr>
                </a:tc>
              </a:tr>
              <a:tr h="56387">
                <a:tc>
                  <a:txBody>
                    <a:bodyPr/>
                    <a:lstStyle/>
                    <a:p>
                      <a:endParaRPr sz="1800">
                        <a:latin typeface="Calibri"/>
                        <a:cs typeface="Calibri"/>
                      </a:endParaRPr>
                    </a:p>
                  </a:txBody>
                  <a:tcPr marL="0" marR="0" marT="0" marB="0">
                    <a:lnL w="12700">
                      <a:solidFill>
                        <a:srgbClr val="000000"/>
                      </a:solidFill>
                      <a:prstDash val="solid"/>
                    </a:lnL>
                    <a:lnT w="12700">
                      <a:solidFill>
                        <a:srgbClr val="000000"/>
                      </a:solidFill>
                      <a:prstDash val="solid"/>
                    </a:lnT>
                    <a:solidFill>
                      <a:srgbClr val="BEBEBE"/>
                    </a:solidFill>
                  </a:tcPr>
                </a:tc>
                <a:tc>
                  <a:txBody>
                    <a:bodyPr/>
                    <a:lstStyle/>
                    <a:p>
                      <a:endParaRPr sz="1800">
                        <a:latin typeface="Calibri"/>
                        <a:cs typeface="Calibri"/>
                      </a:endParaRPr>
                    </a:p>
                  </a:txBody>
                  <a:tcPr marL="0" marR="0" marT="0" marB="0">
                    <a:lnT w="12700">
                      <a:solidFill>
                        <a:srgbClr val="000000"/>
                      </a:solidFill>
                      <a:prstDash val="solid"/>
                    </a:lnT>
                    <a:solidFill>
                      <a:srgbClr val="BEBEBE"/>
                    </a:solidFill>
                  </a:tcPr>
                </a:tc>
                <a:tc>
                  <a:txBody>
                    <a:bodyPr/>
                    <a:lstStyle/>
                    <a:p>
                      <a:endParaRPr sz="1800">
                        <a:latin typeface="Calibri"/>
                        <a:cs typeface="Calibri"/>
                      </a:endParaRPr>
                    </a:p>
                  </a:txBody>
                  <a:tcPr marL="0" marR="0" marT="0" marB="0">
                    <a:lnR w="12700">
                      <a:solidFill>
                        <a:srgbClr val="000000"/>
                      </a:solidFill>
                      <a:prstDash val="solid"/>
                    </a:lnR>
                    <a:lnT w="12700">
                      <a:solidFill>
                        <a:srgbClr val="000000"/>
                      </a:solidFill>
                      <a:prstDash val="solid"/>
                    </a:lnT>
                    <a:solidFill>
                      <a:srgbClr val="BEBEBE"/>
                    </a:solidFill>
                  </a:tcPr>
                </a:tc>
                <a:tc>
                  <a:txBody>
                    <a:bodyPr/>
                    <a:lstStyle/>
                    <a:p>
                      <a:endParaRPr sz="1800">
                        <a:latin typeface="Calibri"/>
                        <a:cs typeface="Calibri"/>
                      </a:endParaRPr>
                    </a:p>
                  </a:txBody>
                  <a:tcPr marL="0" marR="0" marT="0" marB="0">
                    <a:lnL w="12700">
                      <a:solidFill>
                        <a:srgbClr val="000000"/>
                      </a:solidFill>
                      <a:prstDash val="solid"/>
                    </a:lnL>
                    <a:lnT w="12700">
                      <a:solidFill>
                        <a:srgbClr val="000000"/>
                      </a:solidFill>
                      <a:prstDash val="solid"/>
                    </a:lnT>
                    <a:solidFill>
                      <a:srgbClr val="BEBEBE"/>
                    </a:solidFill>
                  </a:tcPr>
                </a:tc>
                <a:tc>
                  <a:txBody>
                    <a:bodyPr/>
                    <a:lstStyle/>
                    <a:p>
                      <a:endParaRPr sz="1800">
                        <a:latin typeface="Calibri"/>
                        <a:cs typeface="Calibri"/>
                      </a:endParaRPr>
                    </a:p>
                  </a:txBody>
                  <a:tcPr marL="0" marR="0" marT="0" marB="0">
                    <a:lnT w="12700">
                      <a:solidFill>
                        <a:srgbClr val="000000"/>
                      </a:solidFill>
                      <a:prstDash val="solid"/>
                    </a:lnT>
                    <a:solidFill>
                      <a:srgbClr val="BEBEBE"/>
                    </a:solidFill>
                  </a:tcPr>
                </a:tc>
                <a:tc>
                  <a:txBody>
                    <a:bodyPr/>
                    <a:lstStyle/>
                    <a:p>
                      <a:endParaRPr sz="1800">
                        <a:latin typeface="Calibri"/>
                        <a:cs typeface="Calibri"/>
                      </a:endParaRPr>
                    </a:p>
                  </a:txBody>
                  <a:tcPr marL="0" marR="0" marT="0" marB="0">
                    <a:lnR w="12700">
                      <a:solidFill>
                        <a:srgbClr val="000000"/>
                      </a:solidFill>
                      <a:prstDash val="solid"/>
                    </a:lnR>
                    <a:lnT w="12700">
                      <a:solidFill>
                        <a:srgbClr val="000000"/>
                      </a:solidFill>
                      <a:prstDash val="solid"/>
                    </a:lnT>
                    <a:solidFill>
                      <a:srgbClr val="BEBEBE"/>
                    </a:solidFill>
                  </a:tcPr>
                </a:tc>
                <a:tc>
                  <a:txBody>
                    <a:bodyPr/>
                    <a:lstStyle/>
                    <a:p>
                      <a:endParaRPr sz="1800">
                        <a:latin typeface="Calibri"/>
                        <a:cs typeface="Calibri"/>
                      </a:endParaRPr>
                    </a:p>
                  </a:txBody>
                  <a:tcPr marL="0" marR="0" marT="0" marB="0">
                    <a:lnL w="12700">
                      <a:solidFill>
                        <a:srgbClr val="000000"/>
                      </a:solidFill>
                      <a:prstDash val="solid"/>
                    </a:lnL>
                    <a:lnT w="12700">
                      <a:solidFill>
                        <a:srgbClr val="000000"/>
                      </a:solidFill>
                      <a:prstDash val="solid"/>
                    </a:lnT>
                    <a:solidFill>
                      <a:srgbClr val="BEBEBE"/>
                    </a:solidFill>
                  </a:tcPr>
                </a:tc>
                <a:tc>
                  <a:txBody>
                    <a:bodyPr/>
                    <a:lstStyle/>
                    <a:p>
                      <a:endParaRPr sz="1800">
                        <a:latin typeface="Calibri"/>
                        <a:cs typeface="Calibri"/>
                      </a:endParaRPr>
                    </a:p>
                  </a:txBody>
                  <a:tcPr marL="0" marR="0" marT="0" marB="0">
                    <a:lnT w="12700">
                      <a:solidFill>
                        <a:srgbClr val="000000"/>
                      </a:solidFill>
                      <a:prstDash val="solid"/>
                    </a:lnT>
                    <a:solidFill>
                      <a:srgbClr val="BEBEBE"/>
                    </a:solidFill>
                  </a:tcPr>
                </a:tc>
                <a:tc>
                  <a:txBody>
                    <a:bodyPr/>
                    <a:lstStyle/>
                    <a:p>
                      <a:endParaRPr sz="1800">
                        <a:latin typeface="Calibri"/>
                        <a:cs typeface="Calibri"/>
                      </a:endParaRPr>
                    </a:p>
                  </a:txBody>
                  <a:tcPr marL="0" marR="0" marT="0" marB="0">
                    <a:lnR w="12700">
                      <a:solidFill>
                        <a:srgbClr val="000000"/>
                      </a:solidFill>
                      <a:prstDash val="solid"/>
                    </a:lnR>
                    <a:lnT w="12700">
                      <a:solidFill>
                        <a:srgbClr val="000000"/>
                      </a:solidFill>
                      <a:prstDash val="solid"/>
                    </a:lnT>
                    <a:solidFill>
                      <a:srgbClr val="BEBEBE"/>
                    </a:solidFill>
                  </a:tcPr>
                </a:tc>
              </a:tr>
              <a:tr h="553199">
                <a:tc>
                  <a:txBody>
                    <a:bodyPr/>
                    <a:lstStyle/>
                    <a:p>
                      <a:endParaRPr sz="1800">
                        <a:latin typeface="Calibri"/>
                        <a:cs typeface="Calibri"/>
                      </a:endParaRPr>
                    </a:p>
                  </a:txBody>
                  <a:tcPr marL="0" marR="0" marT="0" marB="0">
                    <a:lnL w="12700">
                      <a:solidFill>
                        <a:srgbClr val="000000"/>
                      </a:solidFill>
                      <a:prstDash val="solid"/>
                    </a:lnL>
                    <a:lnB w="12700">
                      <a:solidFill>
                        <a:srgbClr val="000000"/>
                      </a:solidFill>
                      <a:prstDash val="solid"/>
                    </a:lnB>
                    <a:solidFill>
                      <a:srgbClr val="BEBEBE"/>
                    </a:solidFill>
                  </a:tcPr>
                </a:tc>
                <a:tc>
                  <a:txBody>
                    <a:bodyPr/>
                    <a:lstStyle/>
                    <a:p>
                      <a:pPr>
                        <a:lnSpc>
                          <a:spcPct val="100000"/>
                        </a:lnSpc>
                      </a:pPr>
                      <a:r>
                        <a:rPr sz="1800" spc="-70" dirty="0">
                          <a:latin typeface="Calibri"/>
                          <a:cs typeface="Calibri"/>
                        </a:rPr>
                        <a:t>W</a:t>
                      </a:r>
                      <a:r>
                        <a:rPr sz="1800" spc="-15" dirty="0">
                          <a:latin typeface="Calibri"/>
                          <a:cs typeface="Calibri"/>
                        </a:rPr>
                        <a:t>a</a:t>
                      </a:r>
                      <a:r>
                        <a:rPr sz="1800" spc="-30" dirty="0">
                          <a:latin typeface="Calibri"/>
                          <a:cs typeface="Calibri"/>
                        </a:rPr>
                        <a:t>t</a:t>
                      </a:r>
                      <a:r>
                        <a:rPr sz="1800" dirty="0">
                          <a:latin typeface="Calibri"/>
                          <a:cs typeface="Calibri"/>
                        </a:rPr>
                        <a:t>er </a:t>
                      </a:r>
                      <a:r>
                        <a:rPr sz="1800" spc="-20" dirty="0">
                          <a:latin typeface="Calibri"/>
                          <a:cs typeface="Calibri"/>
                        </a:rPr>
                        <a:t>c</a:t>
                      </a:r>
                      <a:r>
                        <a:rPr sz="1800" spc="-5" dirty="0">
                          <a:latin typeface="Calibri"/>
                          <a:cs typeface="Calibri"/>
                        </a:rPr>
                        <a:t>o</a:t>
                      </a:r>
                      <a:r>
                        <a:rPr sz="1800" spc="-15" dirty="0">
                          <a:latin typeface="Calibri"/>
                          <a:cs typeface="Calibri"/>
                        </a:rPr>
                        <a:t>n</a:t>
                      </a:r>
                      <a:r>
                        <a:rPr sz="1800" spc="-30" dirty="0">
                          <a:latin typeface="Calibri"/>
                          <a:cs typeface="Calibri"/>
                        </a:rPr>
                        <a:t>t</a:t>
                      </a:r>
                      <a:r>
                        <a:rPr sz="1800" dirty="0">
                          <a:latin typeface="Calibri"/>
                          <a:cs typeface="Calibri"/>
                        </a:rPr>
                        <a:t>e</a:t>
                      </a:r>
                      <a:r>
                        <a:rPr sz="1800" spc="-10" dirty="0">
                          <a:latin typeface="Calibri"/>
                          <a:cs typeface="Calibri"/>
                        </a:rPr>
                        <a:t>n</a:t>
                      </a:r>
                      <a:r>
                        <a:rPr sz="1800" dirty="0">
                          <a:latin typeface="Calibri"/>
                          <a:cs typeface="Calibri"/>
                        </a:rPr>
                        <a:t>t</a:t>
                      </a:r>
                      <a:endParaRPr sz="1800">
                        <a:latin typeface="Calibri"/>
                        <a:cs typeface="Calibri"/>
                      </a:endParaRPr>
                    </a:p>
                    <a:p>
                      <a:pPr>
                        <a:lnSpc>
                          <a:spcPct val="100000"/>
                        </a:lnSpc>
                      </a:pPr>
                      <a:r>
                        <a:rPr sz="1800" spc="-5" dirty="0">
                          <a:latin typeface="Calibri"/>
                          <a:cs typeface="Calibri"/>
                        </a:rPr>
                        <a:t>(</a:t>
                      </a:r>
                      <a:r>
                        <a:rPr sz="1800" spc="-10" dirty="0">
                          <a:latin typeface="Calibri"/>
                          <a:cs typeface="Calibri"/>
                        </a:rPr>
                        <a:t>%</a:t>
                      </a:r>
                      <a:r>
                        <a:rPr sz="1800" dirty="0">
                          <a:latin typeface="Calibri"/>
                          <a:cs typeface="Calibri"/>
                        </a:rPr>
                        <a:t>)</a:t>
                      </a:r>
                      <a:endParaRPr sz="1800">
                        <a:latin typeface="Calibri"/>
                        <a:cs typeface="Calibri"/>
                      </a:endParaRPr>
                    </a:p>
                  </a:txBody>
                  <a:tcPr marL="0" marR="0" marT="0" marB="0">
                    <a:lnB w="12700">
                      <a:solidFill>
                        <a:srgbClr val="000000"/>
                      </a:solidFill>
                      <a:prstDash val="solid"/>
                    </a:lnB>
                    <a:solidFill>
                      <a:srgbClr val="BEBEBE"/>
                    </a:solidFill>
                  </a:tcPr>
                </a:tc>
                <a:tc>
                  <a:txBody>
                    <a:bodyPr/>
                    <a:lstStyle/>
                    <a:p>
                      <a:endParaRPr sz="1800">
                        <a:latin typeface="Calibri"/>
                        <a:cs typeface="Calibri"/>
                      </a:endParaRPr>
                    </a:p>
                  </a:txBody>
                  <a:tcPr marL="0" marR="0" marT="0" marB="0">
                    <a:lnR w="12700">
                      <a:solidFill>
                        <a:srgbClr val="000000"/>
                      </a:solidFill>
                      <a:prstDash val="solid"/>
                    </a:lnR>
                    <a:lnB w="12700">
                      <a:solidFill>
                        <a:srgbClr val="000000"/>
                      </a:solidFill>
                      <a:prstDash val="solid"/>
                    </a:lnB>
                    <a:solidFill>
                      <a:srgbClr val="BEBEBE"/>
                    </a:solidFill>
                  </a:tcPr>
                </a:tc>
                <a:tc>
                  <a:txBody>
                    <a:bodyPr/>
                    <a:lstStyle/>
                    <a:p>
                      <a:endParaRPr sz="1800">
                        <a:latin typeface="Calibri"/>
                        <a:cs typeface="Calibri"/>
                      </a:endParaRPr>
                    </a:p>
                  </a:txBody>
                  <a:tcPr marL="0" marR="0" marT="0" marB="0">
                    <a:lnL w="12700">
                      <a:solidFill>
                        <a:srgbClr val="000000"/>
                      </a:solidFill>
                      <a:prstDash val="solid"/>
                    </a:lnL>
                    <a:lnB w="12700">
                      <a:solidFill>
                        <a:srgbClr val="000000"/>
                      </a:solidFill>
                      <a:prstDash val="solid"/>
                    </a:lnB>
                    <a:solidFill>
                      <a:srgbClr val="BEBEBE"/>
                    </a:solidFill>
                  </a:tcPr>
                </a:tc>
                <a:tc>
                  <a:txBody>
                    <a:bodyPr/>
                    <a:lstStyle/>
                    <a:p>
                      <a:pPr marL="635">
                        <a:lnSpc>
                          <a:spcPct val="100000"/>
                        </a:lnSpc>
                      </a:pPr>
                      <a:r>
                        <a:rPr sz="1800" dirty="0">
                          <a:latin typeface="Calibri"/>
                          <a:cs typeface="Calibri"/>
                        </a:rPr>
                        <a:t>83.16</a:t>
                      </a:r>
                      <a:r>
                        <a:rPr sz="1800" spc="-5" dirty="0">
                          <a:latin typeface="Calibri"/>
                          <a:cs typeface="Calibri"/>
                        </a:rPr>
                        <a:t> </a:t>
                      </a:r>
                      <a:r>
                        <a:rPr sz="1800" dirty="0">
                          <a:latin typeface="Calibri"/>
                          <a:cs typeface="Calibri"/>
                        </a:rPr>
                        <a:t>± 0.59a</a:t>
                      </a:r>
                      <a:endParaRPr sz="1800">
                        <a:latin typeface="Calibri"/>
                        <a:cs typeface="Calibri"/>
                      </a:endParaRPr>
                    </a:p>
                  </a:txBody>
                  <a:tcPr marL="0" marR="0" marT="0" marB="0">
                    <a:lnB w="12700">
                      <a:solidFill>
                        <a:srgbClr val="000000"/>
                      </a:solidFill>
                      <a:prstDash val="solid"/>
                    </a:lnB>
                    <a:solidFill>
                      <a:srgbClr val="BEBEBE"/>
                    </a:solidFill>
                  </a:tcPr>
                </a:tc>
                <a:tc>
                  <a:txBody>
                    <a:bodyPr/>
                    <a:lstStyle/>
                    <a:p>
                      <a:endParaRPr sz="1800">
                        <a:latin typeface="Calibri"/>
                        <a:cs typeface="Calibri"/>
                      </a:endParaRPr>
                    </a:p>
                  </a:txBody>
                  <a:tcPr marL="0" marR="0" marT="0" marB="0">
                    <a:lnR w="12700">
                      <a:solidFill>
                        <a:srgbClr val="000000"/>
                      </a:solidFill>
                      <a:prstDash val="solid"/>
                    </a:lnR>
                    <a:lnB w="12700">
                      <a:solidFill>
                        <a:srgbClr val="000000"/>
                      </a:solidFill>
                      <a:prstDash val="solid"/>
                    </a:lnB>
                    <a:solidFill>
                      <a:srgbClr val="BEBEBE"/>
                    </a:solidFill>
                  </a:tcPr>
                </a:tc>
                <a:tc>
                  <a:txBody>
                    <a:bodyPr/>
                    <a:lstStyle/>
                    <a:p>
                      <a:endParaRPr sz="1800">
                        <a:latin typeface="Calibri"/>
                        <a:cs typeface="Calibri"/>
                      </a:endParaRPr>
                    </a:p>
                  </a:txBody>
                  <a:tcPr marL="0" marR="0" marT="0" marB="0">
                    <a:lnL w="12700">
                      <a:solidFill>
                        <a:srgbClr val="000000"/>
                      </a:solidFill>
                      <a:prstDash val="solid"/>
                    </a:lnL>
                    <a:lnB w="12700">
                      <a:solidFill>
                        <a:srgbClr val="000000"/>
                      </a:solidFill>
                      <a:prstDash val="solid"/>
                    </a:lnB>
                    <a:solidFill>
                      <a:srgbClr val="BEBEBE"/>
                    </a:solidFill>
                  </a:tcPr>
                </a:tc>
                <a:tc>
                  <a:txBody>
                    <a:bodyPr/>
                    <a:lstStyle/>
                    <a:p>
                      <a:pPr marL="635">
                        <a:lnSpc>
                          <a:spcPct val="100000"/>
                        </a:lnSpc>
                      </a:pPr>
                      <a:r>
                        <a:rPr sz="1800" dirty="0">
                          <a:latin typeface="Calibri"/>
                          <a:cs typeface="Calibri"/>
                        </a:rPr>
                        <a:t>82.27</a:t>
                      </a:r>
                      <a:r>
                        <a:rPr sz="1800" spc="-5" dirty="0">
                          <a:latin typeface="Calibri"/>
                          <a:cs typeface="Calibri"/>
                        </a:rPr>
                        <a:t> </a:t>
                      </a:r>
                      <a:r>
                        <a:rPr sz="1800" dirty="0">
                          <a:latin typeface="Calibri"/>
                          <a:cs typeface="Calibri"/>
                        </a:rPr>
                        <a:t>± 0.26a</a:t>
                      </a:r>
                      <a:endParaRPr sz="1800">
                        <a:latin typeface="Calibri"/>
                        <a:cs typeface="Calibri"/>
                      </a:endParaRPr>
                    </a:p>
                  </a:txBody>
                  <a:tcPr marL="0" marR="0" marT="0" marB="0">
                    <a:lnB w="12700">
                      <a:solidFill>
                        <a:srgbClr val="000000"/>
                      </a:solidFill>
                      <a:prstDash val="solid"/>
                    </a:lnB>
                    <a:solidFill>
                      <a:srgbClr val="BEBEBE"/>
                    </a:solidFill>
                  </a:tcPr>
                </a:tc>
                <a:tc>
                  <a:txBody>
                    <a:bodyPr/>
                    <a:lstStyle/>
                    <a:p>
                      <a:endParaRPr sz="1800">
                        <a:latin typeface="Calibri"/>
                        <a:cs typeface="Calibri"/>
                      </a:endParaRPr>
                    </a:p>
                  </a:txBody>
                  <a:tcPr marL="0" marR="0" marT="0" marB="0">
                    <a:lnR w="12700">
                      <a:solidFill>
                        <a:srgbClr val="000000"/>
                      </a:solidFill>
                      <a:prstDash val="solid"/>
                    </a:lnR>
                    <a:lnB w="12700">
                      <a:solidFill>
                        <a:srgbClr val="000000"/>
                      </a:solidFill>
                      <a:prstDash val="solid"/>
                    </a:lnB>
                    <a:solidFill>
                      <a:srgbClr val="BEBEBE"/>
                    </a:solidFill>
                  </a:tcPr>
                </a:tc>
              </a:tr>
            </a:tbl>
          </a:graphicData>
        </a:graphic>
      </p:graphicFrame>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075436" y="1184300"/>
            <a:ext cx="3407410" cy="430887"/>
          </a:xfrm>
          <a:prstGeom prst="rect">
            <a:avLst/>
          </a:prstGeom>
        </p:spPr>
        <p:txBody>
          <a:bodyPr vert="horz" wrap="square" lIns="0" tIns="0" rIns="0" bIns="0" rtlCol="0">
            <a:spAutoFit/>
          </a:bodyPr>
          <a:lstStyle/>
          <a:p>
            <a:pPr marL="12700">
              <a:lnSpc>
                <a:spcPct val="100000"/>
              </a:lnSpc>
              <a:tabLst>
                <a:tab pos="1515110" algn="l"/>
                <a:tab pos="2317115" algn="l"/>
              </a:tabLst>
            </a:pPr>
            <a:r>
              <a:rPr lang="en-US" sz="2800" b="1" spc="50" dirty="0" smtClean="0">
                <a:solidFill>
                  <a:schemeClr val="tx1"/>
                </a:solidFill>
              </a:rPr>
              <a:t>Diseases in vineyards</a:t>
            </a:r>
            <a:endParaRPr lang="en-US" sz="2800" b="1" dirty="0">
              <a:cs typeface="Calibri"/>
            </a:endParaRPr>
          </a:p>
        </p:txBody>
      </p:sp>
      <p:sp>
        <p:nvSpPr>
          <p:cNvPr id="3" name="object 3"/>
          <p:cNvSpPr txBox="1"/>
          <p:nvPr/>
        </p:nvSpPr>
        <p:spPr>
          <a:xfrm>
            <a:off x="274726" y="1686432"/>
            <a:ext cx="5334635" cy="4498667"/>
          </a:xfrm>
          <a:prstGeom prst="rect">
            <a:avLst/>
          </a:prstGeom>
        </p:spPr>
        <p:txBody>
          <a:bodyPr vert="horz" wrap="square" lIns="0" tIns="0" rIns="0" bIns="0" rtlCol="0">
            <a:spAutoFit/>
          </a:bodyPr>
          <a:lstStyle/>
          <a:p>
            <a:pPr marL="812800">
              <a:lnSpc>
                <a:spcPct val="100000"/>
              </a:lnSpc>
            </a:pPr>
            <a:r>
              <a:rPr lang="en-US" sz="2000" b="1" dirty="0">
                <a:cs typeface="Calibri"/>
              </a:rPr>
              <a:t>Gray </a:t>
            </a:r>
            <a:r>
              <a:rPr lang="en-US" sz="2000" b="1" dirty="0" smtClean="0">
                <a:cs typeface="Calibri"/>
              </a:rPr>
              <a:t>rot</a:t>
            </a:r>
            <a:endParaRPr sz="2000" dirty="0" smtClean="0">
              <a:latin typeface="Calibri"/>
              <a:cs typeface="Calibri"/>
            </a:endParaRPr>
          </a:p>
          <a:p>
            <a:pPr marL="12700" marR="5080">
              <a:lnSpc>
                <a:spcPct val="100000"/>
              </a:lnSpc>
              <a:spcBef>
                <a:spcPts val="980"/>
              </a:spcBef>
            </a:pPr>
            <a:r>
              <a:rPr lang="en-US" sz="2200" spc="-15" dirty="0">
                <a:cs typeface="Calibri"/>
              </a:rPr>
              <a:t>With the appearance of gray rot on the vine, the formation of watery spots is observed on the surface of the skin of the </a:t>
            </a:r>
            <a:r>
              <a:rPr lang="en-US" sz="2200" spc="-15" dirty="0" smtClean="0">
                <a:cs typeface="Calibri"/>
              </a:rPr>
              <a:t>berries</a:t>
            </a:r>
            <a:r>
              <a:rPr lang="en-US" sz="2200" spc="-15" dirty="0">
                <a:cs typeface="Calibri"/>
              </a:rPr>
              <a:t>, which grow, merge and cover the </a:t>
            </a:r>
            <a:r>
              <a:rPr lang="en-US" sz="2200" spc="-15" dirty="0" smtClean="0">
                <a:cs typeface="Calibri"/>
              </a:rPr>
              <a:t>whole berries</a:t>
            </a:r>
            <a:r>
              <a:rPr sz="2200" spc="-15" dirty="0" smtClean="0">
                <a:latin typeface="Calibri"/>
                <a:cs typeface="Calibri"/>
              </a:rPr>
              <a:t>.</a:t>
            </a:r>
            <a:r>
              <a:rPr sz="2200" spc="-10" dirty="0" smtClean="0">
                <a:latin typeface="Calibri"/>
                <a:cs typeface="Calibri"/>
              </a:rPr>
              <a:t> </a:t>
            </a:r>
            <a:r>
              <a:rPr lang="en-US" sz="2200" spc="-15" dirty="0">
                <a:cs typeface="Calibri"/>
              </a:rPr>
              <a:t>The skin cracks and separates easily from </a:t>
            </a:r>
            <a:r>
              <a:rPr lang="en-US" sz="2200" spc="-15" dirty="0" smtClean="0">
                <a:cs typeface="Calibri"/>
              </a:rPr>
              <a:t>the flesh</a:t>
            </a:r>
            <a:r>
              <a:rPr sz="2200" spc="-10" dirty="0" smtClean="0">
                <a:latin typeface="Calibri"/>
                <a:cs typeface="Calibri"/>
              </a:rPr>
              <a:t>.</a:t>
            </a:r>
            <a:r>
              <a:rPr sz="2200" spc="-5" dirty="0" smtClean="0">
                <a:latin typeface="Calibri"/>
                <a:cs typeface="Calibri"/>
              </a:rPr>
              <a:t> </a:t>
            </a:r>
            <a:r>
              <a:rPr lang="en-US" sz="2200" spc="-15" dirty="0">
                <a:cs typeface="Calibri"/>
              </a:rPr>
              <a:t>In dry weather the infested </a:t>
            </a:r>
            <a:r>
              <a:rPr lang="en-US" sz="2200" spc="-15" dirty="0" smtClean="0">
                <a:cs typeface="Calibri"/>
              </a:rPr>
              <a:t>berries </a:t>
            </a:r>
            <a:r>
              <a:rPr lang="en-US" sz="2200" spc="-15" dirty="0">
                <a:cs typeface="Calibri"/>
              </a:rPr>
              <a:t>wrinkle and dry out and in wet weather they rot and become covered </a:t>
            </a:r>
            <a:r>
              <a:rPr lang="en-US" sz="2200" spc="-15" dirty="0" smtClean="0">
                <a:cs typeface="Calibri"/>
              </a:rPr>
              <a:t>with abundant spore-bearing coating</a:t>
            </a:r>
            <a:r>
              <a:rPr sz="2200" spc="-10" dirty="0" smtClean="0">
                <a:latin typeface="Calibri"/>
                <a:cs typeface="Calibri"/>
              </a:rPr>
              <a:t>.</a:t>
            </a:r>
            <a:endParaRPr sz="2200" dirty="0" smtClean="0">
              <a:latin typeface="Calibri"/>
              <a:cs typeface="Calibri"/>
            </a:endParaRPr>
          </a:p>
          <a:p>
            <a:pPr marL="12700" marR="27305">
              <a:lnSpc>
                <a:spcPct val="100000"/>
              </a:lnSpc>
            </a:pPr>
            <a:r>
              <a:rPr lang="en-US" sz="2200" spc="-15" dirty="0">
                <a:cs typeface="Calibri"/>
              </a:rPr>
              <a:t>Prevention and </a:t>
            </a:r>
            <a:r>
              <a:rPr lang="en-US" sz="2200" spc="-15" dirty="0" smtClean="0">
                <a:cs typeface="Calibri"/>
              </a:rPr>
              <a:t>treatment</a:t>
            </a:r>
            <a:r>
              <a:rPr sz="2200" spc="-15" dirty="0" smtClean="0">
                <a:latin typeface="Calibri"/>
                <a:cs typeface="Calibri"/>
              </a:rPr>
              <a:t>:</a:t>
            </a:r>
            <a:r>
              <a:rPr sz="2200" spc="40" dirty="0" smtClean="0">
                <a:latin typeface="Calibri"/>
                <a:cs typeface="Calibri"/>
              </a:rPr>
              <a:t> </a:t>
            </a:r>
            <a:r>
              <a:rPr lang="en-US" sz="2200" spc="-15" dirty="0">
                <a:cs typeface="Calibri"/>
              </a:rPr>
              <a:t>sulfur-lime solution, colloidal sulfur every 8-14 days, prophylactic decoction of horsetail</a:t>
            </a:r>
            <a:r>
              <a:rPr sz="2200" spc="-15" dirty="0" smtClean="0">
                <a:latin typeface="Calibri"/>
                <a:cs typeface="Calibri"/>
              </a:rPr>
              <a:t>.</a:t>
            </a:r>
            <a:endParaRPr sz="2200" dirty="0">
              <a:latin typeface="Calibri"/>
              <a:cs typeface="Calibri"/>
            </a:endParaRPr>
          </a:p>
        </p:txBody>
      </p:sp>
      <p:sp>
        <p:nvSpPr>
          <p:cNvPr id="4" name="object 4"/>
          <p:cNvSpPr txBox="1"/>
          <p:nvPr/>
        </p:nvSpPr>
        <p:spPr>
          <a:xfrm>
            <a:off x="5573865" y="12698"/>
            <a:ext cx="6618605" cy="6845300"/>
          </a:xfrm>
          <a:prstGeom prst="rect">
            <a:avLst/>
          </a:prstGeom>
        </p:spPr>
        <p:txBody>
          <a:bodyPr vert="horz" wrap="square" lIns="0" tIns="0" rIns="0" bIns="0" rtlCol="0">
            <a:spAutoFit/>
          </a:bodyPr>
          <a:lstStyle/>
          <a:p>
            <a:pPr marL="10160">
              <a:lnSpc>
                <a:spcPct val="100000"/>
              </a:lnSpc>
            </a:pPr>
            <a:r>
              <a:rPr sz="2200" spc="-10" dirty="0">
                <a:latin typeface="Calibri"/>
                <a:cs typeface="Calibri"/>
              </a:rPr>
              <a:t>,</a:t>
            </a:r>
            <a:endParaRPr sz="2200">
              <a:latin typeface="Calibri"/>
              <a:cs typeface="Calibri"/>
            </a:endParaRPr>
          </a:p>
          <a:p>
            <a:pPr>
              <a:lnSpc>
                <a:spcPct val="100000"/>
              </a:lnSpc>
            </a:pPr>
            <a:endParaRPr sz="2200">
              <a:latin typeface="Times New Roman"/>
              <a:cs typeface="Times New Roman"/>
            </a:endParaRPr>
          </a:p>
          <a:p>
            <a:pPr>
              <a:lnSpc>
                <a:spcPct val="100000"/>
              </a:lnSpc>
            </a:pPr>
            <a:endParaRPr sz="2200">
              <a:latin typeface="Times New Roman"/>
              <a:cs typeface="Times New Roman"/>
            </a:endParaRPr>
          </a:p>
          <a:p>
            <a:pPr>
              <a:lnSpc>
                <a:spcPct val="100000"/>
              </a:lnSpc>
              <a:spcBef>
                <a:spcPts val="45"/>
              </a:spcBef>
            </a:pPr>
            <a:endParaRPr sz="2450">
              <a:latin typeface="Times New Roman"/>
              <a:cs typeface="Times New Roman"/>
            </a:endParaRPr>
          </a:p>
          <a:p>
            <a:pPr>
              <a:lnSpc>
                <a:spcPct val="100000"/>
              </a:lnSpc>
            </a:pPr>
            <a:r>
              <a:rPr sz="2200" spc="-15" dirty="0">
                <a:latin typeface="Calibri"/>
                <a:cs typeface="Calibri"/>
              </a:rPr>
              <a:t>о</a:t>
            </a:r>
            <a:endParaRPr sz="2200">
              <a:latin typeface="Calibri"/>
              <a:cs typeface="Calibri"/>
            </a:endParaRPr>
          </a:p>
        </p:txBody>
      </p:sp>
      <p:sp>
        <p:nvSpPr>
          <p:cNvPr id="5" name="object 5"/>
          <p:cNvSpPr/>
          <p:nvPr/>
        </p:nvSpPr>
        <p:spPr>
          <a:xfrm>
            <a:off x="4206240" y="88392"/>
            <a:ext cx="1304543" cy="896111"/>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8310371" y="249936"/>
            <a:ext cx="2357628" cy="560832"/>
          </a:xfrm>
          <a:prstGeom prst="rect">
            <a:avLst/>
          </a:prstGeom>
          <a:blipFill>
            <a:blip r:embed="rId4" cstate="print"/>
            <a:stretch>
              <a:fillRect/>
            </a:stretch>
          </a:blipFill>
        </p:spPr>
        <p:txBody>
          <a:bodyPr wrap="square" lIns="0" tIns="0" rIns="0" bIns="0" rtlCol="0"/>
          <a:lstStyle/>
          <a:p>
            <a:endParaRPr/>
          </a:p>
        </p:txBody>
      </p:sp>
      <p:sp>
        <p:nvSpPr>
          <p:cNvPr id="7" name="object 7"/>
          <p:cNvSpPr/>
          <p:nvPr/>
        </p:nvSpPr>
        <p:spPr>
          <a:xfrm>
            <a:off x="6452615" y="153923"/>
            <a:ext cx="1068324" cy="853439"/>
          </a:xfrm>
          <a:prstGeom prst="rect">
            <a:avLst/>
          </a:prstGeom>
          <a:blipFill>
            <a:blip r:embed="rId5" cstate="print"/>
            <a:stretch>
              <a:fillRect/>
            </a:stretch>
          </a:blipFill>
        </p:spPr>
        <p:txBody>
          <a:bodyPr wrap="square" lIns="0" tIns="0" rIns="0" bIns="0" rtlCol="0"/>
          <a:lstStyle/>
          <a:p>
            <a:endParaRPr/>
          </a:p>
        </p:txBody>
      </p:sp>
      <p:sp>
        <p:nvSpPr>
          <p:cNvPr id="8" name="object 8"/>
          <p:cNvSpPr/>
          <p:nvPr/>
        </p:nvSpPr>
        <p:spPr>
          <a:xfrm>
            <a:off x="1524000" y="153923"/>
            <a:ext cx="1377696" cy="748284"/>
          </a:xfrm>
          <a:prstGeom prst="rect">
            <a:avLst/>
          </a:prstGeom>
          <a:blipFill>
            <a:blip r:embed="rId6" cstate="print"/>
            <a:stretch>
              <a:fillRect/>
            </a:stretch>
          </a:blipFill>
        </p:spPr>
        <p:txBody>
          <a:bodyPr wrap="square" lIns="0" tIns="0" rIns="0" bIns="0" rtlCol="0"/>
          <a:lstStyle/>
          <a:p>
            <a:endParaRPr/>
          </a:p>
        </p:txBody>
      </p:sp>
      <p:sp>
        <p:nvSpPr>
          <p:cNvPr id="9" name="object 9"/>
          <p:cNvSpPr/>
          <p:nvPr/>
        </p:nvSpPr>
        <p:spPr>
          <a:xfrm>
            <a:off x="5622141" y="12698"/>
            <a:ext cx="6569858" cy="6845300"/>
          </a:xfrm>
          <a:prstGeom prst="rect">
            <a:avLst/>
          </a:prstGeom>
          <a:blipFill>
            <a:blip r:embed="rId7" cstate="print"/>
            <a:stretch>
              <a:fillRect/>
            </a:stretch>
          </a:blipFill>
        </p:spPr>
        <p:txBody>
          <a:bodyPr wrap="square" lIns="0" tIns="0" rIns="0" bIns="0" rtlCol="0"/>
          <a:lstStyle/>
          <a:p>
            <a:endParaRPr/>
          </a:p>
        </p:txBody>
      </p:sp>
      <p:sp>
        <p:nvSpPr>
          <p:cNvPr id="10" name="object 10"/>
          <p:cNvSpPr txBox="1">
            <a:spLocks noGrp="1"/>
          </p:cNvSpPr>
          <p:nvPr>
            <p:ph type="ftr" sz="quarter" idx="5"/>
          </p:nvPr>
        </p:nvSpPr>
        <p:spPr>
          <a:prstGeom prst="rect">
            <a:avLst/>
          </a:prstGeom>
        </p:spPr>
        <p:txBody>
          <a:bodyPr vert="horz" wrap="square" lIns="0" tIns="0" rIns="0" bIns="0" rtlCol="0">
            <a:spAutoFit/>
          </a:bodyPr>
          <a:lstStyle/>
          <a:p>
            <a:pPr marL="12700" marR="5080">
              <a:lnSpc>
                <a:spcPct val="100000"/>
              </a:lnSpc>
            </a:pPr>
            <a:r>
              <a:rPr spc="-10" dirty="0">
                <a:solidFill>
                  <a:srgbClr val="003366"/>
                </a:solidFill>
              </a:rPr>
              <a:t>A</a:t>
            </a:r>
            <a:r>
              <a:rPr spc="-15" dirty="0">
                <a:solidFill>
                  <a:srgbClr val="003366"/>
                </a:solidFill>
              </a:rPr>
              <a:t>ss</a:t>
            </a:r>
            <a:r>
              <a:rPr spc="-5" dirty="0">
                <a:solidFill>
                  <a:srgbClr val="003366"/>
                </a:solidFill>
              </a:rPr>
              <a:t>oc</a:t>
            </a:r>
            <a:r>
              <a:rPr spc="-15" dirty="0">
                <a:solidFill>
                  <a:srgbClr val="003366"/>
                </a:solidFill>
              </a:rPr>
              <a:t>ia</a:t>
            </a:r>
            <a:r>
              <a:rPr spc="-5" dirty="0">
                <a:solidFill>
                  <a:srgbClr val="003366"/>
                </a:solidFill>
              </a:rPr>
              <a:t>t</a:t>
            </a:r>
            <a:r>
              <a:rPr spc="-10" dirty="0">
                <a:solidFill>
                  <a:srgbClr val="003366"/>
                </a:solidFill>
              </a:rPr>
              <a:t>io</a:t>
            </a:r>
            <a:r>
              <a:rPr dirty="0">
                <a:solidFill>
                  <a:srgbClr val="003366"/>
                </a:solidFill>
              </a:rPr>
              <a:t>n</a:t>
            </a:r>
            <a:r>
              <a:rPr spc="25" dirty="0">
                <a:solidFill>
                  <a:srgbClr val="003366"/>
                </a:solidFill>
              </a:rPr>
              <a:t> </a:t>
            </a:r>
            <a:r>
              <a:rPr dirty="0">
                <a:solidFill>
                  <a:srgbClr val="003366"/>
                </a:solidFill>
              </a:rPr>
              <a:t>P</a:t>
            </a:r>
            <a:r>
              <a:rPr spc="-5" dirty="0">
                <a:solidFill>
                  <a:srgbClr val="003366"/>
                </a:solidFill>
              </a:rPr>
              <a:t>ro</a:t>
            </a:r>
            <a:r>
              <a:rPr spc="-15" dirty="0">
                <a:solidFill>
                  <a:srgbClr val="003366"/>
                </a:solidFill>
              </a:rPr>
              <a:t>s</a:t>
            </a:r>
            <a:r>
              <a:rPr spc="-10" dirty="0">
                <a:solidFill>
                  <a:srgbClr val="003366"/>
                </a:solidFill>
              </a:rPr>
              <a:t>pe</a:t>
            </a:r>
            <a:r>
              <a:rPr spc="-5" dirty="0">
                <a:solidFill>
                  <a:srgbClr val="003366"/>
                </a:solidFill>
              </a:rPr>
              <a:t>r</a:t>
            </a:r>
            <a:r>
              <a:rPr spc="-15" dirty="0">
                <a:solidFill>
                  <a:srgbClr val="003366"/>
                </a:solidFill>
              </a:rPr>
              <a:t>i</a:t>
            </a:r>
            <a:r>
              <a:rPr spc="-5" dirty="0">
                <a:solidFill>
                  <a:srgbClr val="003366"/>
                </a:solidFill>
              </a:rPr>
              <a:t>ty</a:t>
            </a:r>
            <a:r>
              <a:rPr spc="20" dirty="0">
                <a:solidFill>
                  <a:srgbClr val="003366"/>
                </a:solidFill>
              </a:rPr>
              <a:t> </a:t>
            </a:r>
            <a:r>
              <a:rPr spc="-20" dirty="0">
                <a:solidFill>
                  <a:srgbClr val="003366"/>
                </a:solidFill>
              </a:rPr>
              <a:t>a</a:t>
            </a:r>
            <a:r>
              <a:rPr dirty="0">
                <a:solidFill>
                  <a:srgbClr val="003366"/>
                </a:solidFill>
              </a:rPr>
              <a:t>nd</a:t>
            </a:r>
            <a:r>
              <a:rPr spc="5" dirty="0">
                <a:solidFill>
                  <a:srgbClr val="003366"/>
                </a:solidFill>
              </a:rPr>
              <a:t> </a:t>
            </a:r>
            <a:r>
              <a:rPr spc="-5" dirty="0">
                <a:solidFill>
                  <a:srgbClr val="003366"/>
                </a:solidFill>
              </a:rPr>
              <a:t>D</a:t>
            </a:r>
            <a:r>
              <a:rPr spc="-10" dirty="0">
                <a:solidFill>
                  <a:srgbClr val="003366"/>
                </a:solidFill>
              </a:rPr>
              <a:t>e</a:t>
            </a:r>
            <a:r>
              <a:rPr spc="-5" dirty="0">
                <a:solidFill>
                  <a:srgbClr val="003366"/>
                </a:solidFill>
              </a:rPr>
              <a:t>v</a:t>
            </a:r>
            <a:r>
              <a:rPr spc="-10" dirty="0">
                <a:solidFill>
                  <a:srgbClr val="003366"/>
                </a:solidFill>
              </a:rPr>
              <a:t>elopm</a:t>
            </a:r>
            <a:r>
              <a:rPr spc="-15" dirty="0">
                <a:solidFill>
                  <a:srgbClr val="003366"/>
                </a:solidFill>
              </a:rPr>
              <a:t>e</a:t>
            </a:r>
            <a:r>
              <a:rPr dirty="0">
                <a:solidFill>
                  <a:srgbClr val="003366"/>
                </a:solidFill>
              </a:rPr>
              <a:t>nt</a:t>
            </a:r>
            <a:r>
              <a:rPr spc="50" dirty="0">
                <a:solidFill>
                  <a:srgbClr val="003366"/>
                </a:solidFill>
              </a:rPr>
              <a:t> </a:t>
            </a:r>
            <a:r>
              <a:rPr spc="-15" dirty="0">
                <a:solidFill>
                  <a:srgbClr val="003366"/>
                </a:solidFill>
              </a:rPr>
              <a:t>i</a:t>
            </a:r>
            <a:r>
              <a:rPr spc="-5" dirty="0">
                <a:solidFill>
                  <a:srgbClr val="003366"/>
                </a:solidFill>
              </a:rPr>
              <a:t>n</a:t>
            </a:r>
            <a:r>
              <a:rPr dirty="0">
                <a:solidFill>
                  <a:srgbClr val="003366"/>
                </a:solidFill>
              </a:rPr>
              <a:t> </a:t>
            </a:r>
            <a:r>
              <a:rPr spc="-15" dirty="0">
                <a:solidFill>
                  <a:srgbClr val="003366"/>
                </a:solidFill>
              </a:rPr>
              <a:t>B</a:t>
            </a:r>
            <a:r>
              <a:rPr dirty="0">
                <a:solidFill>
                  <a:srgbClr val="003366"/>
                </a:solidFill>
              </a:rPr>
              <a:t>u</a:t>
            </a:r>
            <a:r>
              <a:rPr spc="-5" dirty="0">
                <a:solidFill>
                  <a:srgbClr val="003366"/>
                </a:solidFill>
              </a:rPr>
              <a:t>lg</a:t>
            </a:r>
            <a:r>
              <a:rPr spc="-20" dirty="0">
                <a:solidFill>
                  <a:srgbClr val="003366"/>
                </a:solidFill>
              </a:rPr>
              <a:t>a</a:t>
            </a:r>
            <a:r>
              <a:rPr spc="-5" dirty="0">
                <a:solidFill>
                  <a:srgbClr val="003366"/>
                </a:solidFill>
              </a:rPr>
              <a:t>r</a:t>
            </a:r>
            <a:r>
              <a:rPr spc="-15" dirty="0">
                <a:solidFill>
                  <a:srgbClr val="003366"/>
                </a:solidFill>
              </a:rPr>
              <a:t>i</a:t>
            </a:r>
            <a:r>
              <a:rPr spc="-10" dirty="0">
                <a:solidFill>
                  <a:srgbClr val="003366"/>
                </a:solidFill>
              </a:rPr>
              <a:t>a</a:t>
            </a:r>
            <a:r>
              <a:rPr spc="-5" dirty="0">
                <a:solidFill>
                  <a:srgbClr val="003366"/>
                </a:solidFill>
              </a:rPr>
              <a:t> </a:t>
            </a:r>
            <a:r>
              <a:rPr dirty="0"/>
              <a:t>P</a:t>
            </a:r>
            <a:r>
              <a:rPr spc="-5" dirty="0"/>
              <a:t>roj</a:t>
            </a:r>
            <a:r>
              <a:rPr spc="-15" dirty="0"/>
              <a:t>e</a:t>
            </a:r>
            <a:r>
              <a:rPr spc="-5" dirty="0"/>
              <a:t>c</a:t>
            </a:r>
            <a:r>
              <a:rPr dirty="0"/>
              <a:t>t</a:t>
            </a:r>
            <a:r>
              <a:rPr spc="5" dirty="0"/>
              <a:t>:</a:t>
            </a:r>
            <a:r>
              <a:rPr dirty="0">
                <a:latin typeface="Trebuchet MS"/>
                <a:cs typeface="Trebuchet MS"/>
              </a:rPr>
              <a:t>“SOS</a:t>
            </a:r>
            <a:r>
              <a:rPr spc="-25" dirty="0">
                <a:latin typeface="Trebuchet MS"/>
                <a:cs typeface="Trebuchet MS"/>
              </a:rPr>
              <a:t> </a:t>
            </a:r>
            <a:r>
              <a:rPr spc="-5" dirty="0"/>
              <a:t>for </a:t>
            </a:r>
            <a:r>
              <a:rPr spc="-10" dirty="0"/>
              <a:t>e</a:t>
            </a:r>
            <a:r>
              <a:rPr dirty="0"/>
              <a:t>n</a:t>
            </a:r>
            <a:r>
              <a:rPr spc="-10" dirty="0"/>
              <a:t>d</a:t>
            </a:r>
            <a:r>
              <a:rPr spc="-20" dirty="0"/>
              <a:t>a</a:t>
            </a:r>
            <a:r>
              <a:rPr dirty="0"/>
              <a:t>n</a:t>
            </a:r>
            <a:r>
              <a:rPr spc="-5" dirty="0"/>
              <a:t>g</a:t>
            </a:r>
            <a:r>
              <a:rPr spc="-10" dirty="0"/>
              <a:t>e</a:t>
            </a:r>
            <a:r>
              <a:rPr spc="-5" dirty="0"/>
              <a:t>r</a:t>
            </a:r>
            <a:r>
              <a:rPr spc="-10" dirty="0"/>
              <a:t>e</a:t>
            </a:r>
            <a:r>
              <a:rPr dirty="0"/>
              <a:t>d</a:t>
            </a:r>
            <a:r>
              <a:rPr spc="45" dirty="0"/>
              <a:t> </a:t>
            </a:r>
            <a:r>
              <a:rPr spc="-5" dirty="0"/>
              <a:t>t</a:t>
            </a:r>
            <a:r>
              <a:rPr dirty="0"/>
              <a:t>r</a:t>
            </a:r>
            <a:r>
              <a:rPr spc="-20" dirty="0"/>
              <a:t>a</a:t>
            </a:r>
            <a:r>
              <a:rPr spc="-10" dirty="0"/>
              <a:t>d</a:t>
            </a:r>
            <a:r>
              <a:rPr spc="-15" dirty="0"/>
              <a:t>i</a:t>
            </a:r>
            <a:r>
              <a:rPr spc="-5" dirty="0"/>
              <a:t>t</a:t>
            </a:r>
            <a:r>
              <a:rPr spc="-10" dirty="0"/>
              <a:t>i</a:t>
            </a:r>
            <a:r>
              <a:rPr spc="-5" dirty="0"/>
              <a:t>on</a:t>
            </a:r>
            <a:r>
              <a:rPr spc="-20" dirty="0"/>
              <a:t>a</a:t>
            </a:r>
            <a:r>
              <a:rPr spc="-5" dirty="0"/>
              <a:t>l</a:t>
            </a:r>
            <a:r>
              <a:rPr spc="50" dirty="0"/>
              <a:t> </a:t>
            </a:r>
            <a:r>
              <a:rPr spc="-5" dirty="0"/>
              <a:t>v</a:t>
            </a:r>
            <a:r>
              <a:rPr spc="-15" dirty="0"/>
              <a:t>i</a:t>
            </a:r>
            <a:r>
              <a:rPr spc="-5" dirty="0"/>
              <a:t>ne</a:t>
            </a:r>
            <a:r>
              <a:rPr spc="20" dirty="0"/>
              <a:t> </a:t>
            </a:r>
            <a:r>
              <a:rPr spc="-5" dirty="0">
                <a:latin typeface="Trebuchet MS"/>
                <a:cs typeface="Trebuchet MS"/>
              </a:rPr>
              <a:t>v</a:t>
            </a:r>
            <a:r>
              <a:rPr spc="-10" dirty="0">
                <a:latin typeface="Trebuchet MS"/>
                <a:cs typeface="Trebuchet MS"/>
              </a:rPr>
              <a:t>a</a:t>
            </a:r>
            <a:r>
              <a:rPr dirty="0">
                <a:latin typeface="Trebuchet MS"/>
                <a:cs typeface="Trebuchet MS"/>
              </a:rPr>
              <a:t>r</a:t>
            </a:r>
            <a:r>
              <a:rPr spc="-10" dirty="0">
                <a:latin typeface="Trebuchet MS"/>
                <a:cs typeface="Trebuchet MS"/>
              </a:rPr>
              <a:t>i</a:t>
            </a:r>
            <a:r>
              <a:rPr spc="-5" dirty="0">
                <a:latin typeface="Trebuchet MS"/>
                <a:cs typeface="Trebuchet MS"/>
              </a:rPr>
              <a:t>e</a:t>
            </a:r>
            <a:r>
              <a:rPr dirty="0">
                <a:latin typeface="Trebuchet MS"/>
                <a:cs typeface="Trebuchet MS"/>
              </a:rPr>
              <a:t>t</a:t>
            </a:r>
            <a:r>
              <a:rPr spc="-5" dirty="0">
                <a:latin typeface="Trebuchet MS"/>
                <a:cs typeface="Trebuchet MS"/>
              </a:rPr>
              <a:t>ie</a:t>
            </a:r>
            <a:r>
              <a:rPr spc="-10" dirty="0">
                <a:latin typeface="Trebuchet MS"/>
                <a:cs typeface="Trebuchet MS"/>
              </a:rPr>
              <a:t>s</a:t>
            </a:r>
            <a:r>
              <a:rPr dirty="0">
                <a:latin typeface="Trebuchet MS"/>
                <a:cs typeface="Trebuchet MS"/>
              </a:rPr>
              <a:t>” </a:t>
            </a:r>
            <a:r>
              <a:rPr spc="-5" dirty="0"/>
              <a:t>Ac</a:t>
            </a:r>
            <a:r>
              <a:rPr spc="-15" dirty="0"/>
              <a:t>r</a:t>
            </a:r>
            <a:r>
              <a:rPr spc="-5" dirty="0"/>
              <a:t>on</a:t>
            </a:r>
            <a:r>
              <a:rPr spc="-15" dirty="0"/>
              <a:t>y</a:t>
            </a:r>
            <a:r>
              <a:rPr spc="-5" dirty="0"/>
              <a:t>m</a:t>
            </a:r>
            <a:r>
              <a:rPr dirty="0"/>
              <a:t>:</a:t>
            </a:r>
            <a:r>
              <a:rPr spc="10" dirty="0"/>
              <a:t> </a:t>
            </a:r>
            <a:r>
              <a:rPr dirty="0">
                <a:latin typeface="Trebuchet MS"/>
                <a:cs typeface="Trebuchet MS"/>
              </a:rPr>
              <a:t>“</a:t>
            </a:r>
            <a:r>
              <a:rPr spc="-5" dirty="0"/>
              <a:t>V</a:t>
            </a:r>
            <a:r>
              <a:rPr spc="-15" dirty="0"/>
              <a:t>i</a:t>
            </a:r>
            <a:r>
              <a:rPr spc="-5" dirty="0"/>
              <a:t>n</a:t>
            </a:r>
            <a:r>
              <a:rPr spc="-15" dirty="0"/>
              <a:t>e</a:t>
            </a:r>
            <a:r>
              <a:rPr dirty="0"/>
              <a:t>SO</a:t>
            </a:r>
            <a:r>
              <a:rPr spc="5" dirty="0"/>
              <a:t>S</a:t>
            </a:r>
            <a:r>
              <a:rPr dirty="0">
                <a:latin typeface="Trebuchet MS"/>
                <a:cs typeface="Trebuchet MS"/>
              </a:rPr>
              <a:t>”</a:t>
            </a:r>
          </a:p>
          <a:p>
            <a:pPr marL="12700">
              <a:lnSpc>
                <a:spcPct val="100000"/>
              </a:lnSpc>
            </a:pPr>
            <a:r>
              <a:rPr dirty="0"/>
              <a:t>P</a:t>
            </a:r>
            <a:r>
              <a:rPr spc="-5" dirty="0"/>
              <a:t>roj</a:t>
            </a:r>
            <a:r>
              <a:rPr spc="-15" dirty="0"/>
              <a:t>e</a:t>
            </a:r>
            <a:r>
              <a:rPr spc="-5" dirty="0"/>
              <a:t>ct</a:t>
            </a:r>
            <a:r>
              <a:rPr spc="10" dirty="0"/>
              <a:t> </a:t>
            </a:r>
            <a:r>
              <a:rPr spc="-5" dirty="0"/>
              <a:t>N</a:t>
            </a:r>
            <a:r>
              <a:rPr spc="-20" dirty="0"/>
              <a:t>o</a:t>
            </a:r>
            <a:r>
              <a:rPr dirty="0"/>
              <a:t>.</a:t>
            </a:r>
            <a:r>
              <a:rPr spc="10" dirty="0"/>
              <a:t> </a:t>
            </a:r>
            <a:r>
              <a:rPr spc="-10" dirty="0"/>
              <a:t>1</a:t>
            </a:r>
            <a:r>
              <a:rPr spc="-25" dirty="0"/>
              <a:t>8</a:t>
            </a:r>
            <a:r>
              <a:rPr spc="-10" dirty="0"/>
              <a:t>29</a:t>
            </a:r>
          </a:p>
        </p:txBody>
      </p:sp>
      <p:sp>
        <p:nvSpPr>
          <p:cNvPr id="11" name="object 11"/>
          <p:cNvSpPr txBox="1"/>
          <p:nvPr/>
        </p:nvSpPr>
        <p:spPr>
          <a:xfrm>
            <a:off x="9868661" y="6267323"/>
            <a:ext cx="2245360" cy="551180"/>
          </a:xfrm>
          <a:prstGeom prst="rect">
            <a:avLst/>
          </a:prstGeom>
        </p:spPr>
        <p:txBody>
          <a:bodyPr vert="horz" wrap="square" lIns="0" tIns="0" rIns="0" bIns="0" rtlCol="0">
            <a:spAutoFit/>
          </a:bodyPr>
          <a:lstStyle/>
          <a:p>
            <a:pPr marL="1298575">
              <a:lnSpc>
                <a:spcPct val="100000"/>
              </a:lnSpc>
            </a:pPr>
            <a:r>
              <a:rPr sz="900" i="1" spc="-5" dirty="0">
                <a:solidFill>
                  <a:srgbClr val="003366"/>
                </a:solidFill>
                <a:latin typeface="Trebuchet MS"/>
                <a:cs typeface="Trebuchet MS"/>
              </a:rPr>
              <a:t>270</a:t>
            </a:r>
            <a:r>
              <a:rPr sz="900" i="1" dirty="0">
                <a:solidFill>
                  <a:srgbClr val="003366"/>
                </a:solidFill>
                <a:latin typeface="Trebuchet MS"/>
                <a:cs typeface="Trebuchet MS"/>
              </a:rPr>
              <a:t>0</a:t>
            </a:r>
            <a:r>
              <a:rPr sz="900" i="1" spc="25" dirty="0">
                <a:solidFill>
                  <a:srgbClr val="003366"/>
                </a:solidFill>
                <a:latin typeface="Trebuchet MS"/>
                <a:cs typeface="Trebuchet MS"/>
              </a:rPr>
              <a:t> </a:t>
            </a:r>
            <a:r>
              <a:rPr sz="900" i="1" spc="-15" dirty="0">
                <a:solidFill>
                  <a:srgbClr val="003366"/>
                </a:solidFill>
                <a:latin typeface="Trebuchet MS"/>
                <a:cs typeface="Trebuchet MS"/>
              </a:rPr>
              <a:t>B</a:t>
            </a:r>
            <a:r>
              <a:rPr sz="900" i="1" spc="-5" dirty="0">
                <a:solidFill>
                  <a:srgbClr val="003366"/>
                </a:solidFill>
                <a:latin typeface="Trebuchet MS"/>
                <a:cs typeface="Trebuchet MS"/>
              </a:rPr>
              <a:t>lag</a:t>
            </a:r>
            <a:r>
              <a:rPr sz="900" i="1" spc="-10" dirty="0">
                <a:solidFill>
                  <a:srgbClr val="003366"/>
                </a:solidFill>
                <a:latin typeface="Trebuchet MS"/>
                <a:cs typeface="Trebuchet MS"/>
              </a:rPr>
              <a:t>o</a:t>
            </a:r>
            <a:r>
              <a:rPr sz="900" i="1" spc="-5" dirty="0">
                <a:solidFill>
                  <a:srgbClr val="003366"/>
                </a:solidFill>
                <a:latin typeface="Trebuchet MS"/>
                <a:cs typeface="Trebuchet MS"/>
              </a:rPr>
              <a:t>evg</a:t>
            </a:r>
            <a:r>
              <a:rPr sz="900" i="1" spc="-10" dirty="0">
                <a:solidFill>
                  <a:srgbClr val="003366"/>
                </a:solidFill>
                <a:latin typeface="Trebuchet MS"/>
                <a:cs typeface="Trebuchet MS"/>
              </a:rPr>
              <a:t>r</a:t>
            </a:r>
            <a:r>
              <a:rPr sz="900" i="1" spc="-5" dirty="0">
                <a:solidFill>
                  <a:srgbClr val="003366"/>
                </a:solidFill>
                <a:latin typeface="Trebuchet MS"/>
                <a:cs typeface="Trebuchet MS"/>
              </a:rPr>
              <a:t>a</a:t>
            </a:r>
            <a:r>
              <a:rPr sz="900" i="1" dirty="0">
                <a:solidFill>
                  <a:srgbClr val="003366"/>
                </a:solidFill>
                <a:latin typeface="Trebuchet MS"/>
                <a:cs typeface="Trebuchet MS"/>
              </a:rPr>
              <a:t>d</a:t>
            </a:r>
            <a:endParaRPr sz="900">
              <a:latin typeface="Trebuchet MS"/>
              <a:cs typeface="Trebuchet MS"/>
            </a:endParaRPr>
          </a:p>
          <a:p>
            <a:pPr marL="12700" marR="5080" indent="482600">
              <a:lnSpc>
                <a:spcPct val="100000"/>
              </a:lnSpc>
            </a:pPr>
            <a:r>
              <a:rPr sz="900" i="1" spc="-5" dirty="0">
                <a:solidFill>
                  <a:srgbClr val="003366"/>
                </a:solidFill>
                <a:latin typeface="Trebuchet MS"/>
                <a:cs typeface="Trebuchet MS"/>
              </a:rPr>
              <a:t>“</a:t>
            </a:r>
            <a:r>
              <a:rPr sz="900" i="1" dirty="0">
                <a:solidFill>
                  <a:srgbClr val="003366"/>
                </a:solidFill>
                <a:latin typeface="Trebuchet MS"/>
                <a:cs typeface="Trebuchet MS"/>
              </a:rPr>
              <a:t>St</a:t>
            </a:r>
            <a:r>
              <a:rPr sz="900" i="1" spc="-5" dirty="0">
                <a:solidFill>
                  <a:srgbClr val="003366"/>
                </a:solidFill>
                <a:latin typeface="Trebuchet MS"/>
                <a:cs typeface="Trebuchet MS"/>
              </a:rPr>
              <a:t>e</a:t>
            </a:r>
            <a:r>
              <a:rPr sz="900" i="1" dirty="0">
                <a:solidFill>
                  <a:srgbClr val="003366"/>
                </a:solidFill>
                <a:latin typeface="Trebuchet MS"/>
                <a:cs typeface="Trebuchet MS"/>
              </a:rPr>
              <a:t>f</a:t>
            </a:r>
            <a:r>
              <a:rPr sz="900" i="1" spc="-10" dirty="0">
                <a:solidFill>
                  <a:srgbClr val="003366"/>
                </a:solidFill>
                <a:latin typeface="Trebuchet MS"/>
                <a:cs typeface="Trebuchet MS"/>
              </a:rPr>
              <a:t>a</a:t>
            </a:r>
            <a:r>
              <a:rPr sz="900" i="1" dirty="0">
                <a:solidFill>
                  <a:srgbClr val="003366"/>
                </a:solidFill>
                <a:latin typeface="Trebuchet MS"/>
                <a:cs typeface="Trebuchet MS"/>
              </a:rPr>
              <a:t>n</a:t>
            </a:r>
            <a:r>
              <a:rPr sz="900" i="1" spc="15" dirty="0">
                <a:solidFill>
                  <a:srgbClr val="003366"/>
                </a:solidFill>
                <a:latin typeface="Trebuchet MS"/>
                <a:cs typeface="Trebuchet MS"/>
              </a:rPr>
              <a:t> </a:t>
            </a:r>
            <a:r>
              <a:rPr sz="900" i="1" spc="-5" dirty="0">
                <a:solidFill>
                  <a:srgbClr val="003366"/>
                </a:solidFill>
                <a:latin typeface="Trebuchet MS"/>
                <a:cs typeface="Trebuchet MS"/>
              </a:rPr>
              <a:t>Stam</a:t>
            </a:r>
            <a:r>
              <a:rPr sz="900" i="1" dirty="0">
                <a:solidFill>
                  <a:srgbClr val="003366"/>
                </a:solidFill>
                <a:latin typeface="Trebuchet MS"/>
                <a:cs typeface="Trebuchet MS"/>
              </a:rPr>
              <a:t>b</a:t>
            </a:r>
            <a:r>
              <a:rPr sz="900" i="1" spc="-10" dirty="0">
                <a:solidFill>
                  <a:srgbClr val="003366"/>
                </a:solidFill>
                <a:latin typeface="Trebuchet MS"/>
                <a:cs typeface="Trebuchet MS"/>
              </a:rPr>
              <a:t>olo</a:t>
            </a:r>
            <a:r>
              <a:rPr sz="900" i="1" dirty="0">
                <a:solidFill>
                  <a:srgbClr val="003366"/>
                </a:solidFill>
                <a:latin typeface="Trebuchet MS"/>
                <a:cs typeface="Trebuchet MS"/>
              </a:rPr>
              <a:t>v”</a:t>
            </a:r>
            <a:r>
              <a:rPr sz="900" i="1" spc="10" dirty="0">
                <a:solidFill>
                  <a:srgbClr val="003366"/>
                </a:solidFill>
                <a:latin typeface="Trebuchet MS"/>
                <a:cs typeface="Trebuchet MS"/>
              </a:rPr>
              <a:t> </a:t>
            </a:r>
            <a:r>
              <a:rPr sz="900" i="1" spc="-10" dirty="0">
                <a:solidFill>
                  <a:srgbClr val="003366"/>
                </a:solidFill>
                <a:latin typeface="Trebuchet MS"/>
                <a:cs typeface="Trebuchet MS"/>
              </a:rPr>
              <a:t>s</a:t>
            </a:r>
            <a:r>
              <a:rPr sz="900" i="1" dirty="0">
                <a:solidFill>
                  <a:srgbClr val="003366"/>
                </a:solidFill>
                <a:latin typeface="Trebuchet MS"/>
                <a:cs typeface="Trebuchet MS"/>
              </a:rPr>
              <a:t>t</a:t>
            </a:r>
            <a:r>
              <a:rPr sz="900" i="1" spc="-10" dirty="0">
                <a:solidFill>
                  <a:srgbClr val="003366"/>
                </a:solidFill>
                <a:latin typeface="Trebuchet MS"/>
                <a:cs typeface="Trebuchet MS"/>
              </a:rPr>
              <a:t>r</a:t>
            </a:r>
            <a:r>
              <a:rPr sz="900" i="1" dirty="0">
                <a:solidFill>
                  <a:srgbClr val="003366"/>
                </a:solidFill>
                <a:latin typeface="Trebuchet MS"/>
                <a:cs typeface="Trebuchet MS"/>
              </a:rPr>
              <a:t>.</a:t>
            </a:r>
            <a:r>
              <a:rPr sz="900" i="1" spc="-5" dirty="0">
                <a:solidFill>
                  <a:srgbClr val="003366"/>
                </a:solidFill>
                <a:latin typeface="Trebuchet MS"/>
                <a:cs typeface="Trebuchet MS"/>
              </a:rPr>
              <a:t> </a:t>
            </a:r>
            <a:r>
              <a:rPr sz="900" i="1" dirty="0">
                <a:solidFill>
                  <a:srgbClr val="003366"/>
                </a:solidFill>
                <a:latin typeface="Trebuchet MS"/>
                <a:cs typeface="Trebuchet MS"/>
              </a:rPr>
              <a:t>№</a:t>
            </a:r>
            <a:r>
              <a:rPr sz="900" i="1" spc="-5" dirty="0">
                <a:solidFill>
                  <a:srgbClr val="003366"/>
                </a:solidFill>
                <a:latin typeface="Trebuchet MS"/>
                <a:cs typeface="Trebuchet MS"/>
              </a:rPr>
              <a:t>1</a:t>
            </a:r>
            <a:r>
              <a:rPr sz="900" i="1" dirty="0">
                <a:solidFill>
                  <a:srgbClr val="003366"/>
                </a:solidFill>
                <a:latin typeface="Trebuchet MS"/>
                <a:cs typeface="Trebuchet MS"/>
              </a:rPr>
              <a:t>,</a:t>
            </a:r>
            <a:r>
              <a:rPr sz="900" i="1" spc="-5" dirty="0">
                <a:solidFill>
                  <a:srgbClr val="003366"/>
                </a:solidFill>
                <a:latin typeface="Trebuchet MS"/>
                <a:cs typeface="Trebuchet MS"/>
              </a:rPr>
              <a:t> fl</a:t>
            </a:r>
            <a:r>
              <a:rPr sz="900" i="1" dirty="0">
                <a:solidFill>
                  <a:srgbClr val="003366"/>
                </a:solidFill>
                <a:latin typeface="Trebuchet MS"/>
                <a:cs typeface="Trebuchet MS"/>
              </a:rPr>
              <a:t>.</a:t>
            </a:r>
            <a:r>
              <a:rPr sz="900" i="1" spc="10" dirty="0">
                <a:solidFill>
                  <a:srgbClr val="003366"/>
                </a:solidFill>
                <a:latin typeface="Trebuchet MS"/>
                <a:cs typeface="Trebuchet MS"/>
              </a:rPr>
              <a:t> </a:t>
            </a:r>
            <a:r>
              <a:rPr sz="900" i="1" dirty="0">
                <a:solidFill>
                  <a:srgbClr val="003366"/>
                </a:solidFill>
                <a:latin typeface="Trebuchet MS"/>
                <a:cs typeface="Trebuchet MS"/>
              </a:rPr>
              <a:t>2 </a:t>
            </a:r>
            <a:r>
              <a:rPr sz="900" i="1" dirty="0">
                <a:solidFill>
                  <a:srgbClr val="234060"/>
                </a:solidFill>
                <a:latin typeface="Trebuchet MS"/>
                <a:cs typeface="Trebuchet MS"/>
              </a:rPr>
              <a:t>t</a:t>
            </a:r>
            <a:r>
              <a:rPr sz="900" i="1" spc="-5" dirty="0">
                <a:solidFill>
                  <a:srgbClr val="234060"/>
                </a:solidFill>
                <a:latin typeface="Trebuchet MS"/>
                <a:cs typeface="Trebuchet MS"/>
              </a:rPr>
              <a:t>e</a:t>
            </a:r>
            <a:r>
              <a:rPr sz="900" i="1" dirty="0">
                <a:solidFill>
                  <a:srgbClr val="234060"/>
                </a:solidFill>
                <a:latin typeface="Trebuchet MS"/>
                <a:cs typeface="Trebuchet MS"/>
              </a:rPr>
              <a:t>l.</a:t>
            </a:r>
            <a:r>
              <a:rPr sz="900" i="1" spc="-5" dirty="0">
                <a:solidFill>
                  <a:srgbClr val="234060"/>
                </a:solidFill>
                <a:latin typeface="Trebuchet MS"/>
                <a:cs typeface="Trebuchet MS"/>
              </a:rPr>
              <a:t> +35</a:t>
            </a:r>
            <a:r>
              <a:rPr sz="900" i="1" dirty="0">
                <a:solidFill>
                  <a:srgbClr val="234060"/>
                </a:solidFill>
                <a:latin typeface="Trebuchet MS"/>
                <a:cs typeface="Trebuchet MS"/>
              </a:rPr>
              <a:t>9</a:t>
            </a:r>
            <a:r>
              <a:rPr sz="900" i="1" spc="25" dirty="0">
                <a:solidFill>
                  <a:srgbClr val="234060"/>
                </a:solidFill>
                <a:latin typeface="Trebuchet MS"/>
                <a:cs typeface="Trebuchet MS"/>
              </a:rPr>
              <a:t> </a:t>
            </a:r>
            <a:r>
              <a:rPr sz="900" i="1" spc="-5" dirty="0">
                <a:solidFill>
                  <a:srgbClr val="234060"/>
                </a:solidFill>
                <a:latin typeface="Trebuchet MS"/>
                <a:cs typeface="Trebuchet MS"/>
              </a:rPr>
              <a:t>89</a:t>
            </a:r>
            <a:r>
              <a:rPr sz="900" i="1" dirty="0">
                <a:solidFill>
                  <a:srgbClr val="234060"/>
                </a:solidFill>
                <a:latin typeface="Trebuchet MS"/>
                <a:cs typeface="Trebuchet MS"/>
              </a:rPr>
              <a:t>6</a:t>
            </a:r>
            <a:r>
              <a:rPr sz="900" i="1" spc="25" dirty="0">
                <a:solidFill>
                  <a:srgbClr val="234060"/>
                </a:solidFill>
                <a:latin typeface="Trebuchet MS"/>
                <a:cs typeface="Trebuchet MS"/>
              </a:rPr>
              <a:t> </a:t>
            </a:r>
            <a:r>
              <a:rPr sz="900" i="1" spc="-5" dirty="0">
                <a:solidFill>
                  <a:srgbClr val="234060"/>
                </a:solidFill>
                <a:latin typeface="Trebuchet MS"/>
                <a:cs typeface="Trebuchet MS"/>
              </a:rPr>
              <a:t>0</a:t>
            </a:r>
            <a:r>
              <a:rPr sz="900" i="1" dirty="0">
                <a:solidFill>
                  <a:srgbClr val="234060"/>
                </a:solidFill>
                <a:latin typeface="Trebuchet MS"/>
                <a:cs typeface="Trebuchet MS"/>
              </a:rPr>
              <a:t>4</a:t>
            </a:r>
            <a:r>
              <a:rPr sz="900" i="1" spc="10" dirty="0">
                <a:solidFill>
                  <a:srgbClr val="234060"/>
                </a:solidFill>
                <a:latin typeface="Trebuchet MS"/>
                <a:cs typeface="Trebuchet MS"/>
              </a:rPr>
              <a:t> </a:t>
            </a:r>
            <a:r>
              <a:rPr sz="900" i="1" spc="-5" dirty="0">
                <a:solidFill>
                  <a:srgbClr val="234060"/>
                </a:solidFill>
                <a:latin typeface="Trebuchet MS"/>
                <a:cs typeface="Trebuchet MS"/>
              </a:rPr>
              <a:t>0</a:t>
            </a:r>
            <a:r>
              <a:rPr sz="900" i="1" dirty="0">
                <a:solidFill>
                  <a:srgbClr val="234060"/>
                </a:solidFill>
                <a:latin typeface="Trebuchet MS"/>
                <a:cs typeface="Trebuchet MS"/>
              </a:rPr>
              <a:t>9</a:t>
            </a:r>
            <a:r>
              <a:rPr sz="900" i="1" spc="10" dirty="0">
                <a:solidFill>
                  <a:srgbClr val="234060"/>
                </a:solidFill>
                <a:latin typeface="Trebuchet MS"/>
                <a:cs typeface="Trebuchet MS"/>
              </a:rPr>
              <a:t> </a:t>
            </a:r>
            <a:r>
              <a:rPr sz="900" i="1" spc="-5" dirty="0">
                <a:solidFill>
                  <a:srgbClr val="234060"/>
                </a:solidFill>
                <a:latin typeface="Trebuchet MS"/>
                <a:cs typeface="Trebuchet MS"/>
              </a:rPr>
              <a:t>0</a:t>
            </a:r>
            <a:r>
              <a:rPr sz="900" i="1" dirty="0">
                <a:solidFill>
                  <a:srgbClr val="234060"/>
                </a:solidFill>
                <a:latin typeface="Trebuchet MS"/>
                <a:cs typeface="Trebuchet MS"/>
              </a:rPr>
              <a:t>3</a:t>
            </a:r>
            <a:r>
              <a:rPr sz="900" i="1" spc="10" dirty="0">
                <a:solidFill>
                  <a:srgbClr val="234060"/>
                </a:solidFill>
                <a:latin typeface="Trebuchet MS"/>
                <a:cs typeface="Trebuchet MS"/>
              </a:rPr>
              <a:t> </a:t>
            </a:r>
            <a:r>
              <a:rPr sz="900" i="1" spc="-5" dirty="0">
                <a:solidFill>
                  <a:srgbClr val="234060"/>
                </a:solidFill>
                <a:latin typeface="Trebuchet MS"/>
                <a:cs typeface="Trebuchet MS"/>
              </a:rPr>
              <a:t>/</a:t>
            </a:r>
            <a:r>
              <a:rPr sz="900" i="1" dirty="0">
                <a:solidFill>
                  <a:srgbClr val="234060"/>
                </a:solidFill>
                <a:latin typeface="Trebuchet MS"/>
                <a:cs typeface="Trebuchet MS"/>
              </a:rPr>
              <a:t>+</a:t>
            </a:r>
            <a:r>
              <a:rPr sz="900" i="1" spc="10" dirty="0">
                <a:solidFill>
                  <a:srgbClr val="234060"/>
                </a:solidFill>
                <a:latin typeface="Trebuchet MS"/>
                <a:cs typeface="Trebuchet MS"/>
              </a:rPr>
              <a:t> </a:t>
            </a:r>
            <a:r>
              <a:rPr sz="900" i="1" spc="-5" dirty="0">
                <a:solidFill>
                  <a:srgbClr val="234060"/>
                </a:solidFill>
                <a:latin typeface="Trebuchet MS"/>
                <a:cs typeface="Trebuchet MS"/>
              </a:rPr>
              <a:t>35</a:t>
            </a:r>
            <a:r>
              <a:rPr sz="900" i="1" dirty="0">
                <a:solidFill>
                  <a:srgbClr val="234060"/>
                </a:solidFill>
                <a:latin typeface="Trebuchet MS"/>
                <a:cs typeface="Trebuchet MS"/>
              </a:rPr>
              <a:t>9</a:t>
            </a:r>
            <a:r>
              <a:rPr sz="900" i="1" spc="25" dirty="0">
                <a:solidFill>
                  <a:srgbClr val="234060"/>
                </a:solidFill>
                <a:latin typeface="Trebuchet MS"/>
                <a:cs typeface="Trebuchet MS"/>
              </a:rPr>
              <a:t> </a:t>
            </a:r>
            <a:r>
              <a:rPr sz="900" i="1" spc="-5" dirty="0">
                <a:solidFill>
                  <a:srgbClr val="234060"/>
                </a:solidFill>
                <a:latin typeface="Trebuchet MS"/>
                <a:cs typeface="Trebuchet MS"/>
              </a:rPr>
              <a:t>87</a:t>
            </a:r>
            <a:r>
              <a:rPr sz="900" i="1" dirty="0">
                <a:solidFill>
                  <a:srgbClr val="234060"/>
                </a:solidFill>
                <a:latin typeface="Trebuchet MS"/>
                <a:cs typeface="Trebuchet MS"/>
              </a:rPr>
              <a:t>6</a:t>
            </a:r>
            <a:r>
              <a:rPr sz="900" i="1" spc="10" dirty="0">
                <a:solidFill>
                  <a:srgbClr val="234060"/>
                </a:solidFill>
                <a:latin typeface="Trebuchet MS"/>
                <a:cs typeface="Trebuchet MS"/>
              </a:rPr>
              <a:t> </a:t>
            </a:r>
            <a:r>
              <a:rPr sz="900" i="1" spc="-5" dirty="0">
                <a:solidFill>
                  <a:srgbClr val="234060"/>
                </a:solidFill>
                <a:latin typeface="Trebuchet MS"/>
                <a:cs typeface="Trebuchet MS"/>
              </a:rPr>
              <a:t>7</a:t>
            </a:r>
            <a:r>
              <a:rPr sz="900" i="1" dirty="0">
                <a:solidFill>
                  <a:srgbClr val="234060"/>
                </a:solidFill>
                <a:latin typeface="Trebuchet MS"/>
                <a:cs typeface="Trebuchet MS"/>
              </a:rPr>
              <a:t>1</a:t>
            </a:r>
            <a:r>
              <a:rPr sz="900" i="1" spc="15" dirty="0">
                <a:solidFill>
                  <a:srgbClr val="234060"/>
                </a:solidFill>
                <a:latin typeface="Trebuchet MS"/>
                <a:cs typeface="Trebuchet MS"/>
              </a:rPr>
              <a:t> </a:t>
            </a:r>
            <a:r>
              <a:rPr sz="900" i="1" spc="-5" dirty="0">
                <a:solidFill>
                  <a:srgbClr val="234060"/>
                </a:solidFill>
                <a:latin typeface="Trebuchet MS"/>
                <a:cs typeface="Trebuchet MS"/>
              </a:rPr>
              <a:t>2</a:t>
            </a:r>
            <a:r>
              <a:rPr sz="900" i="1" dirty="0">
                <a:solidFill>
                  <a:srgbClr val="234060"/>
                </a:solidFill>
                <a:latin typeface="Trebuchet MS"/>
                <a:cs typeface="Trebuchet MS"/>
              </a:rPr>
              <a:t>4</a:t>
            </a:r>
            <a:r>
              <a:rPr sz="900" i="1" spc="25" dirty="0">
                <a:solidFill>
                  <a:srgbClr val="234060"/>
                </a:solidFill>
                <a:latin typeface="Trebuchet MS"/>
                <a:cs typeface="Trebuchet MS"/>
              </a:rPr>
              <a:t> </a:t>
            </a:r>
            <a:r>
              <a:rPr sz="900" i="1" spc="-5" dirty="0">
                <a:solidFill>
                  <a:srgbClr val="234060"/>
                </a:solidFill>
                <a:latin typeface="Trebuchet MS"/>
                <a:cs typeface="Trebuchet MS"/>
              </a:rPr>
              <a:t>09</a:t>
            </a:r>
            <a:endParaRPr sz="900">
              <a:latin typeface="Trebuchet MS"/>
              <a:cs typeface="Trebuchet MS"/>
            </a:endParaRPr>
          </a:p>
          <a:p>
            <a:pPr marL="396240">
              <a:lnSpc>
                <a:spcPct val="100000"/>
              </a:lnSpc>
            </a:pPr>
            <a:r>
              <a:rPr sz="900" i="1" spc="-5" dirty="0">
                <a:solidFill>
                  <a:srgbClr val="003366"/>
                </a:solidFill>
                <a:latin typeface="Trebuchet MS"/>
                <a:cs typeface="Trebuchet MS"/>
              </a:rPr>
              <a:t>e</a:t>
            </a:r>
            <a:r>
              <a:rPr sz="900" i="1" spc="5" dirty="0">
                <a:solidFill>
                  <a:srgbClr val="003366"/>
                </a:solidFill>
                <a:latin typeface="Trebuchet MS"/>
                <a:cs typeface="Trebuchet MS"/>
              </a:rPr>
              <a:t>-</a:t>
            </a:r>
            <a:r>
              <a:rPr sz="900" i="1" spc="-5" dirty="0">
                <a:solidFill>
                  <a:srgbClr val="003366"/>
                </a:solidFill>
                <a:latin typeface="Trebuchet MS"/>
                <a:cs typeface="Trebuchet MS"/>
              </a:rPr>
              <a:t>mai</a:t>
            </a:r>
            <a:r>
              <a:rPr sz="900" i="1" spc="-10" dirty="0">
                <a:solidFill>
                  <a:srgbClr val="003366"/>
                </a:solidFill>
                <a:latin typeface="Trebuchet MS"/>
                <a:cs typeface="Trebuchet MS"/>
              </a:rPr>
              <a:t>l</a:t>
            </a:r>
            <a:r>
              <a:rPr sz="900" i="1" dirty="0">
                <a:solidFill>
                  <a:srgbClr val="003366"/>
                </a:solidFill>
                <a:latin typeface="Trebuchet MS"/>
                <a:cs typeface="Trebuchet MS"/>
              </a:rPr>
              <a:t>:</a:t>
            </a:r>
            <a:r>
              <a:rPr sz="900" i="1" spc="10" dirty="0">
                <a:solidFill>
                  <a:srgbClr val="003366"/>
                </a:solidFill>
                <a:latin typeface="Trebuchet MS"/>
                <a:cs typeface="Trebuchet MS"/>
              </a:rPr>
              <a:t> </a:t>
            </a:r>
            <a:r>
              <a:rPr sz="900" i="1" u="sng" dirty="0">
                <a:solidFill>
                  <a:srgbClr val="0462C1"/>
                </a:solidFill>
                <a:latin typeface="Trebuchet MS"/>
                <a:cs typeface="Trebuchet MS"/>
                <a:hlinkClick r:id="rId8"/>
              </a:rPr>
              <a:t>pdb</a:t>
            </a:r>
            <a:r>
              <a:rPr sz="900" i="1" u="sng" spc="-5" dirty="0">
                <a:solidFill>
                  <a:srgbClr val="0462C1"/>
                </a:solidFill>
                <a:latin typeface="Trebuchet MS"/>
                <a:cs typeface="Trebuchet MS"/>
                <a:hlinkClick r:id="rId8"/>
              </a:rPr>
              <a:t>ul</a:t>
            </a:r>
            <a:r>
              <a:rPr sz="900" i="1" u="sng" dirty="0">
                <a:solidFill>
                  <a:srgbClr val="0462C1"/>
                </a:solidFill>
                <a:latin typeface="Trebuchet MS"/>
                <a:cs typeface="Trebuchet MS"/>
                <a:hlinkClick r:id="rId8"/>
              </a:rPr>
              <a:t>g</a:t>
            </a:r>
            <a:r>
              <a:rPr sz="900" i="1" u="sng" spc="-5" dirty="0">
                <a:solidFill>
                  <a:srgbClr val="0462C1"/>
                </a:solidFill>
                <a:latin typeface="Trebuchet MS"/>
                <a:cs typeface="Trebuchet MS"/>
                <a:hlinkClick r:id="rId8"/>
              </a:rPr>
              <a:t>a</a:t>
            </a:r>
            <a:r>
              <a:rPr sz="900" i="1" u="sng" spc="-10" dirty="0">
                <a:solidFill>
                  <a:srgbClr val="0462C1"/>
                </a:solidFill>
                <a:latin typeface="Trebuchet MS"/>
                <a:cs typeface="Trebuchet MS"/>
                <a:hlinkClick r:id="rId8"/>
              </a:rPr>
              <a:t>r</a:t>
            </a:r>
            <a:r>
              <a:rPr sz="900" i="1" u="sng" dirty="0">
                <a:solidFill>
                  <a:srgbClr val="0462C1"/>
                </a:solidFill>
                <a:latin typeface="Trebuchet MS"/>
                <a:cs typeface="Trebuchet MS"/>
                <a:hlinkClick r:id="rId8"/>
              </a:rPr>
              <a:t>i</a:t>
            </a:r>
            <a:r>
              <a:rPr sz="900" i="1" u="sng" spc="-5" dirty="0">
                <a:solidFill>
                  <a:srgbClr val="0462C1"/>
                </a:solidFill>
                <a:latin typeface="Trebuchet MS"/>
                <a:cs typeface="Trebuchet MS"/>
                <a:hlinkClick r:id="rId8"/>
              </a:rPr>
              <a:t>a2010</a:t>
            </a:r>
            <a:r>
              <a:rPr sz="900" i="1" u="sng" spc="-10" dirty="0">
                <a:solidFill>
                  <a:srgbClr val="0462C1"/>
                </a:solidFill>
                <a:latin typeface="Trebuchet MS"/>
                <a:cs typeface="Trebuchet MS"/>
                <a:hlinkClick r:id="rId8"/>
              </a:rPr>
              <a:t>@</a:t>
            </a:r>
            <a:r>
              <a:rPr sz="900" i="1" u="sng" dirty="0">
                <a:solidFill>
                  <a:srgbClr val="0462C1"/>
                </a:solidFill>
                <a:latin typeface="Trebuchet MS"/>
                <a:cs typeface="Trebuchet MS"/>
                <a:hlinkClick r:id="rId8"/>
              </a:rPr>
              <a:t>g</a:t>
            </a:r>
            <a:r>
              <a:rPr sz="900" i="1" u="sng" spc="-5" dirty="0">
                <a:solidFill>
                  <a:srgbClr val="0462C1"/>
                </a:solidFill>
                <a:latin typeface="Trebuchet MS"/>
                <a:cs typeface="Trebuchet MS"/>
                <a:hlinkClick r:id="rId8"/>
              </a:rPr>
              <a:t>mail</a:t>
            </a:r>
            <a:r>
              <a:rPr sz="900" i="1" u="sng" spc="5" dirty="0">
                <a:solidFill>
                  <a:srgbClr val="0462C1"/>
                </a:solidFill>
                <a:latin typeface="Trebuchet MS"/>
                <a:cs typeface="Trebuchet MS"/>
                <a:hlinkClick r:id="rId8"/>
              </a:rPr>
              <a:t>.</a:t>
            </a:r>
            <a:r>
              <a:rPr sz="900" i="1" u="sng" dirty="0">
                <a:solidFill>
                  <a:srgbClr val="0462C1"/>
                </a:solidFill>
                <a:latin typeface="Trebuchet MS"/>
                <a:cs typeface="Trebuchet MS"/>
                <a:hlinkClick r:id="rId8"/>
              </a:rPr>
              <a:t>c</a:t>
            </a:r>
            <a:r>
              <a:rPr sz="900" i="1" u="sng" spc="-10" dirty="0">
                <a:solidFill>
                  <a:srgbClr val="0462C1"/>
                </a:solidFill>
                <a:latin typeface="Trebuchet MS"/>
                <a:cs typeface="Trebuchet MS"/>
                <a:hlinkClick r:id="rId8"/>
              </a:rPr>
              <a:t>o</a:t>
            </a:r>
            <a:r>
              <a:rPr sz="900" i="1" u="sng" dirty="0">
                <a:solidFill>
                  <a:srgbClr val="0462C1"/>
                </a:solidFill>
                <a:latin typeface="Trebuchet MS"/>
                <a:cs typeface="Trebuchet MS"/>
                <a:hlinkClick r:id="rId8"/>
              </a:rPr>
              <a:t>m</a:t>
            </a:r>
            <a:endParaRPr sz="900">
              <a:latin typeface="Trebuchet MS"/>
              <a:cs typeface="Trebuchet MS"/>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060196" y="965479"/>
            <a:ext cx="3406775" cy="430887"/>
          </a:xfrm>
          <a:prstGeom prst="rect">
            <a:avLst/>
          </a:prstGeom>
        </p:spPr>
        <p:txBody>
          <a:bodyPr vert="horz" wrap="square" lIns="0" tIns="0" rIns="0" bIns="0" rtlCol="0">
            <a:spAutoFit/>
          </a:bodyPr>
          <a:lstStyle/>
          <a:p>
            <a:pPr marL="12700">
              <a:lnSpc>
                <a:spcPct val="100000"/>
              </a:lnSpc>
              <a:tabLst>
                <a:tab pos="2656840" algn="l"/>
              </a:tabLst>
            </a:pPr>
            <a:r>
              <a:rPr lang="en-US" sz="2800" b="1" spc="-20" dirty="0">
                <a:cs typeface="Calibri"/>
              </a:rPr>
              <a:t>Pests in vineyards</a:t>
            </a:r>
            <a:endParaRPr sz="2800" dirty="0">
              <a:latin typeface="Calibri"/>
              <a:cs typeface="Calibri"/>
            </a:endParaRPr>
          </a:p>
        </p:txBody>
      </p:sp>
      <p:sp>
        <p:nvSpPr>
          <p:cNvPr id="3" name="object 3"/>
          <p:cNvSpPr txBox="1"/>
          <p:nvPr/>
        </p:nvSpPr>
        <p:spPr>
          <a:xfrm>
            <a:off x="368909" y="1761134"/>
            <a:ext cx="5247640" cy="3262432"/>
          </a:xfrm>
          <a:prstGeom prst="rect">
            <a:avLst/>
          </a:prstGeom>
        </p:spPr>
        <p:txBody>
          <a:bodyPr vert="horz" wrap="square" lIns="0" tIns="0" rIns="0" bIns="0" rtlCol="0">
            <a:spAutoFit/>
          </a:bodyPr>
          <a:lstStyle/>
          <a:p>
            <a:pPr marL="703580">
              <a:lnSpc>
                <a:spcPct val="100000"/>
              </a:lnSpc>
            </a:pPr>
            <a:r>
              <a:rPr lang="en-US" sz="2000" b="1" dirty="0" err="1">
                <a:cs typeface="Calibri"/>
              </a:rPr>
              <a:t>Phylloxera</a:t>
            </a:r>
            <a:endParaRPr sz="2600" dirty="0">
              <a:latin typeface="Times New Roman"/>
              <a:cs typeface="Times New Roman"/>
            </a:endParaRPr>
          </a:p>
          <a:p>
            <a:pPr marL="12700" marR="5080">
              <a:lnSpc>
                <a:spcPct val="100000"/>
              </a:lnSpc>
            </a:pPr>
            <a:r>
              <a:rPr lang="en-US" sz="2400" dirty="0" smtClean="0">
                <a:cs typeface="Calibri"/>
              </a:rPr>
              <a:t>The grape </a:t>
            </a:r>
            <a:r>
              <a:rPr lang="en-US" sz="2400" dirty="0" err="1">
                <a:cs typeface="Calibri"/>
              </a:rPr>
              <a:t>phylloxera</a:t>
            </a:r>
            <a:r>
              <a:rPr lang="en-US" sz="2400" dirty="0">
                <a:cs typeface="Calibri"/>
              </a:rPr>
              <a:t> </a:t>
            </a:r>
            <a:r>
              <a:rPr sz="2400" dirty="0" smtClean="0">
                <a:latin typeface="Calibri"/>
                <a:cs typeface="Calibri"/>
              </a:rPr>
              <a:t>-</a:t>
            </a:r>
            <a:r>
              <a:rPr sz="2400" spc="-10" dirty="0" smtClean="0">
                <a:latin typeface="Calibri"/>
                <a:cs typeface="Calibri"/>
              </a:rPr>
              <a:t> </a:t>
            </a:r>
            <a:r>
              <a:rPr sz="2400" spc="-5" dirty="0">
                <a:latin typeface="Calibri"/>
                <a:cs typeface="Calibri"/>
              </a:rPr>
              <a:t>Vi</a:t>
            </a:r>
            <a:r>
              <a:rPr sz="2400" spc="-30" dirty="0">
                <a:latin typeface="Calibri"/>
                <a:cs typeface="Calibri"/>
              </a:rPr>
              <a:t>t</a:t>
            </a:r>
            <a:r>
              <a:rPr sz="2400" dirty="0">
                <a:latin typeface="Calibri"/>
                <a:cs typeface="Calibri"/>
              </a:rPr>
              <a:t>eus</a:t>
            </a:r>
            <a:r>
              <a:rPr sz="2400" spc="-5" dirty="0">
                <a:latin typeface="Calibri"/>
                <a:cs typeface="Calibri"/>
              </a:rPr>
              <a:t> </a:t>
            </a:r>
            <a:r>
              <a:rPr sz="2400" dirty="0" err="1">
                <a:latin typeface="Calibri"/>
                <a:cs typeface="Calibri"/>
              </a:rPr>
              <a:t>vi</a:t>
            </a:r>
            <a:r>
              <a:rPr sz="2400" spc="-10" dirty="0" err="1">
                <a:latin typeface="Calibri"/>
                <a:cs typeface="Calibri"/>
              </a:rPr>
              <a:t>t</a:t>
            </a:r>
            <a:r>
              <a:rPr sz="2400" dirty="0" err="1">
                <a:latin typeface="Calibri"/>
                <a:cs typeface="Calibri"/>
              </a:rPr>
              <a:t>i</a:t>
            </a:r>
            <a:r>
              <a:rPr sz="2400" spc="-55" dirty="0" err="1">
                <a:latin typeface="Calibri"/>
                <a:cs typeface="Calibri"/>
              </a:rPr>
              <a:t>f</a:t>
            </a:r>
            <a:r>
              <a:rPr sz="2400" spc="-5" dirty="0" err="1">
                <a:latin typeface="Calibri"/>
                <a:cs typeface="Calibri"/>
              </a:rPr>
              <a:t>olli</a:t>
            </a:r>
            <a:r>
              <a:rPr sz="2400" dirty="0" err="1">
                <a:latin typeface="Calibri"/>
                <a:cs typeface="Calibri"/>
              </a:rPr>
              <a:t>ae</a:t>
            </a:r>
            <a:r>
              <a:rPr sz="2400" dirty="0">
                <a:latin typeface="Calibri"/>
                <a:cs typeface="Calibri"/>
              </a:rPr>
              <a:t> </a:t>
            </a:r>
            <a:r>
              <a:rPr lang="en-US" sz="2400" dirty="0">
                <a:cs typeface="Calibri"/>
              </a:rPr>
              <a:t>is an aphid of American origin</a:t>
            </a:r>
            <a:r>
              <a:rPr sz="2400" dirty="0" smtClean="0">
                <a:latin typeface="Calibri"/>
                <a:cs typeface="Calibri"/>
              </a:rPr>
              <a:t>. </a:t>
            </a:r>
            <a:r>
              <a:rPr lang="en-US" sz="2400" spc="-180" dirty="0">
                <a:cs typeface="Calibri"/>
              </a:rPr>
              <a:t>It was transferred to Europe in 1863, and to Bulgaria in 1884</a:t>
            </a:r>
            <a:r>
              <a:rPr sz="2400" dirty="0" smtClean="0">
                <a:latin typeface="Calibri"/>
                <a:cs typeface="Calibri"/>
              </a:rPr>
              <a:t>.</a:t>
            </a:r>
            <a:r>
              <a:rPr sz="2400" spc="-10" dirty="0" smtClean="0">
                <a:latin typeface="Calibri"/>
                <a:cs typeface="Calibri"/>
              </a:rPr>
              <a:t> </a:t>
            </a:r>
            <a:r>
              <a:rPr lang="en-US" sz="2400" dirty="0">
                <a:cs typeface="Calibri"/>
              </a:rPr>
              <a:t>In less than 30 years, it has destroyed tens of millions of acres of vineyards grown on </a:t>
            </a:r>
            <a:r>
              <a:rPr lang="en-US" sz="2400" dirty="0" smtClean="0">
                <a:cs typeface="Calibri"/>
              </a:rPr>
              <a:t>own </a:t>
            </a:r>
            <a:r>
              <a:rPr lang="en-US" sz="2400" dirty="0">
                <a:cs typeface="Calibri"/>
              </a:rPr>
              <a:t>roots</a:t>
            </a:r>
            <a:r>
              <a:rPr sz="2400" dirty="0" smtClean="0">
                <a:latin typeface="Calibri"/>
                <a:cs typeface="Calibri"/>
              </a:rPr>
              <a:t>.</a:t>
            </a:r>
            <a:r>
              <a:rPr sz="2400" spc="-10" dirty="0" smtClean="0">
                <a:latin typeface="Calibri"/>
                <a:cs typeface="Calibri"/>
              </a:rPr>
              <a:t> </a:t>
            </a:r>
            <a:r>
              <a:rPr lang="en-US" sz="2400" dirty="0">
                <a:cs typeface="Calibri"/>
              </a:rPr>
              <a:t>The enemy spared only the vineyards, grown on strong sandy soils</a:t>
            </a:r>
            <a:r>
              <a:rPr sz="2400" dirty="0" smtClean="0">
                <a:latin typeface="Calibri"/>
                <a:cs typeface="Calibri"/>
              </a:rPr>
              <a:t>.</a:t>
            </a:r>
            <a:endParaRPr sz="2400" dirty="0">
              <a:latin typeface="Calibri"/>
              <a:cs typeface="Calibri"/>
            </a:endParaRPr>
          </a:p>
        </p:txBody>
      </p:sp>
      <p:sp>
        <p:nvSpPr>
          <p:cNvPr id="4" name="object 4"/>
          <p:cNvSpPr txBox="1"/>
          <p:nvPr/>
        </p:nvSpPr>
        <p:spPr>
          <a:xfrm>
            <a:off x="5547034" y="12696"/>
            <a:ext cx="6645275" cy="6845300"/>
          </a:xfrm>
          <a:prstGeom prst="rect">
            <a:avLst/>
          </a:prstGeom>
        </p:spPr>
        <p:txBody>
          <a:bodyPr vert="horz" wrap="square" lIns="0" tIns="0" rIns="0" bIns="0" rtlCol="0">
            <a:spAutoFit/>
          </a:bodyPr>
          <a:lstStyle/>
          <a:p>
            <a:pPr>
              <a:lnSpc>
                <a:spcPct val="100000"/>
              </a:lnSpc>
            </a:pPr>
            <a:r>
              <a:rPr sz="2400" dirty="0">
                <a:latin typeface="Calibri"/>
                <a:cs typeface="Calibri"/>
              </a:rPr>
              <a:t>о</a:t>
            </a:r>
            <a:endParaRPr sz="2400">
              <a:latin typeface="Calibri"/>
              <a:cs typeface="Calibri"/>
            </a:endParaRPr>
          </a:p>
        </p:txBody>
      </p:sp>
      <p:sp>
        <p:nvSpPr>
          <p:cNvPr id="5" name="object 5"/>
          <p:cNvSpPr/>
          <p:nvPr/>
        </p:nvSpPr>
        <p:spPr>
          <a:xfrm>
            <a:off x="4206240" y="88392"/>
            <a:ext cx="1304543" cy="896111"/>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8310371" y="249936"/>
            <a:ext cx="2357628" cy="560832"/>
          </a:xfrm>
          <a:prstGeom prst="rect">
            <a:avLst/>
          </a:prstGeom>
          <a:blipFill>
            <a:blip r:embed="rId4" cstate="print"/>
            <a:stretch>
              <a:fillRect/>
            </a:stretch>
          </a:blipFill>
        </p:spPr>
        <p:txBody>
          <a:bodyPr wrap="square" lIns="0" tIns="0" rIns="0" bIns="0" rtlCol="0"/>
          <a:lstStyle/>
          <a:p>
            <a:endParaRPr/>
          </a:p>
        </p:txBody>
      </p:sp>
      <p:sp>
        <p:nvSpPr>
          <p:cNvPr id="7" name="object 7"/>
          <p:cNvSpPr/>
          <p:nvPr/>
        </p:nvSpPr>
        <p:spPr>
          <a:xfrm>
            <a:off x="6452615" y="153923"/>
            <a:ext cx="1068324" cy="853439"/>
          </a:xfrm>
          <a:prstGeom prst="rect">
            <a:avLst/>
          </a:prstGeom>
          <a:blipFill>
            <a:blip r:embed="rId5" cstate="print"/>
            <a:stretch>
              <a:fillRect/>
            </a:stretch>
          </a:blipFill>
        </p:spPr>
        <p:txBody>
          <a:bodyPr wrap="square" lIns="0" tIns="0" rIns="0" bIns="0" rtlCol="0"/>
          <a:lstStyle/>
          <a:p>
            <a:endParaRPr/>
          </a:p>
        </p:txBody>
      </p:sp>
      <p:sp>
        <p:nvSpPr>
          <p:cNvPr id="8" name="object 8"/>
          <p:cNvSpPr/>
          <p:nvPr/>
        </p:nvSpPr>
        <p:spPr>
          <a:xfrm>
            <a:off x="1524000" y="153923"/>
            <a:ext cx="1377696" cy="748284"/>
          </a:xfrm>
          <a:prstGeom prst="rect">
            <a:avLst/>
          </a:prstGeom>
          <a:blipFill>
            <a:blip r:embed="rId6" cstate="print"/>
            <a:stretch>
              <a:fillRect/>
            </a:stretch>
          </a:blipFill>
        </p:spPr>
        <p:txBody>
          <a:bodyPr wrap="square" lIns="0" tIns="0" rIns="0" bIns="0" rtlCol="0"/>
          <a:lstStyle/>
          <a:p>
            <a:endParaRPr/>
          </a:p>
        </p:txBody>
      </p:sp>
      <p:sp>
        <p:nvSpPr>
          <p:cNvPr id="9" name="object 9"/>
          <p:cNvSpPr/>
          <p:nvPr/>
        </p:nvSpPr>
        <p:spPr>
          <a:xfrm>
            <a:off x="5622141" y="12696"/>
            <a:ext cx="6569858" cy="6845302"/>
          </a:xfrm>
          <a:prstGeom prst="rect">
            <a:avLst/>
          </a:prstGeom>
          <a:blipFill>
            <a:blip r:embed="rId7" cstate="print"/>
            <a:stretch>
              <a:fillRect/>
            </a:stretch>
          </a:blipFill>
        </p:spPr>
        <p:txBody>
          <a:bodyPr wrap="square" lIns="0" tIns="0" rIns="0" bIns="0" rtlCol="0"/>
          <a:lstStyle/>
          <a:p>
            <a:endParaRPr/>
          </a:p>
        </p:txBody>
      </p:sp>
      <p:sp>
        <p:nvSpPr>
          <p:cNvPr id="10" name="object 10"/>
          <p:cNvSpPr txBox="1">
            <a:spLocks noGrp="1"/>
          </p:cNvSpPr>
          <p:nvPr>
            <p:ph type="ftr" sz="quarter" idx="5"/>
          </p:nvPr>
        </p:nvSpPr>
        <p:spPr>
          <a:prstGeom prst="rect">
            <a:avLst/>
          </a:prstGeom>
        </p:spPr>
        <p:txBody>
          <a:bodyPr vert="horz" wrap="square" lIns="0" tIns="0" rIns="0" bIns="0" rtlCol="0">
            <a:spAutoFit/>
          </a:bodyPr>
          <a:lstStyle/>
          <a:p>
            <a:pPr marL="12700" marR="5080">
              <a:lnSpc>
                <a:spcPct val="100000"/>
              </a:lnSpc>
            </a:pPr>
            <a:r>
              <a:rPr spc="-10" dirty="0">
                <a:solidFill>
                  <a:srgbClr val="003366"/>
                </a:solidFill>
              </a:rPr>
              <a:t>A</a:t>
            </a:r>
            <a:r>
              <a:rPr spc="-15" dirty="0">
                <a:solidFill>
                  <a:srgbClr val="003366"/>
                </a:solidFill>
              </a:rPr>
              <a:t>ss</a:t>
            </a:r>
            <a:r>
              <a:rPr spc="-5" dirty="0">
                <a:solidFill>
                  <a:srgbClr val="003366"/>
                </a:solidFill>
              </a:rPr>
              <a:t>oc</a:t>
            </a:r>
            <a:r>
              <a:rPr spc="-15" dirty="0">
                <a:solidFill>
                  <a:srgbClr val="003366"/>
                </a:solidFill>
              </a:rPr>
              <a:t>ia</a:t>
            </a:r>
            <a:r>
              <a:rPr spc="-5" dirty="0">
                <a:solidFill>
                  <a:srgbClr val="003366"/>
                </a:solidFill>
              </a:rPr>
              <a:t>t</a:t>
            </a:r>
            <a:r>
              <a:rPr spc="-10" dirty="0">
                <a:solidFill>
                  <a:srgbClr val="003366"/>
                </a:solidFill>
              </a:rPr>
              <a:t>io</a:t>
            </a:r>
            <a:r>
              <a:rPr dirty="0">
                <a:solidFill>
                  <a:srgbClr val="003366"/>
                </a:solidFill>
              </a:rPr>
              <a:t>n</a:t>
            </a:r>
            <a:r>
              <a:rPr spc="25" dirty="0">
                <a:solidFill>
                  <a:srgbClr val="003366"/>
                </a:solidFill>
              </a:rPr>
              <a:t> </a:t>
            </a:r>
            <a:r>
              <a:rPr dirty="0">
                <a:solidFill>
                  <a:srgbClr val="003366"/>
                </a:solidFill>
              </a:rPr>
              <a:t>P</a:t>
            </a:r>
            <a:r>
              <a:rPr spc="-5" dirty="0">
                <a:solidFill>
                  <a:srgbClr val="003366"/>
                </a:solidFill>
              </a:rPr>
              <a:t>ro</a:t>
            </a:r>
            <a:r>
              <a:rPr spc="-15" dirty="0">
                <a:solidFill>
                  <a:srgbClr val="003366"/>
                </a:solidFill>
              </a:rPr>
              <a:t>s</a:t>
            </a:r>
            <a:r>
              <a:rPr spc="-10" dirty="0">
                <a:solidFill>
                  <a:srgbClr val="003366"/>
                </a:solidFill>
              </a:rPr>
              <a:t>pe</a:t>
            </a:r>
            <a:r>
              <a:rPr spc="-5" dirty="0">
                <a:solidFill>
                  <a:srgbClr val="003366"/>
                </a:solidFill>
              </a:rPr>
              <a:t>r</a:t>
            </a:r>
            <a:r>
              <a:rPr spc="-15" dirty="0">
                <a:solidFill>
                  <a:srgbClr val="003366"/>
                </a:solidFill>
              </a:rPr>
              <a:t>i</a:t>
            </a:r>
            <a:r>
              <a:rPr spc="-5" dirty="0">
                <a:solidFill>
                  <a:srgbClr val="003366"/>
                </a:solidFill>
              </a:rPr>
              <a:t>ty</a:t>
            </a:r>
            <a:r>
              <a:rPr spc="20" dirty="0">
                <a:solidFill>
                  <a:srgbClr val="003366"/>
                </a:solidFill>
              </a:rPr>
              <a:t> </a:t>
            </a:r>
            <a:r>
              <a:rPr spc="-20" dirty="0">
                <a:solidFill>
                  <a:srgbClr val="003366"/>
                </a:solidFill>
              </a:rPr>
              <a:t>a</a:t>
            </a:r>
            <a:r>
              <a:rPr dirty="0">
                <a:solidFill>
                  <a:srgbClr val="003366"/>
                </a:solidFill>
              </a:rPr>
              <a:t>nd</a:t>
            </a:r>
            <a:r>
              <a:rPr spc="5" dirty="0">
                <a:solidFill>
                  <a:srgbClr val="003366"/>
                </a:solidFill>
              </a:rPr>
              <a:t> </a:t>
            </a:r>
            <a:r>
              <a:rPr spc="-5" dirty="0">
                <a:solidFill>
                  <a:srgbClr val="003366"/>
                </a:solidFill>
              </a:rPr>
              <a:t>D</a:t>
            </a:r>
            <a:r>
              <a:rPr spc="-10" dirty="0">
                <a:solidFill>
                  <a:srgbClr val="003366"/>
                </a:solidFill>
              </a:rPr>
              <a:t>e</a:t>
            </a:r>
            <a:r>
              <a:rPr spc="-5" dirty="0">
                <a:solidFill>
                  <a:srgbClr val="003366"/>
                </a:solidFill>
              </a:rPr>
              <a:t>v</a:t>
            </a:r>
            <a:r>
              <a:rPr spc="-10" dirty="0">
                <a:solidFill>
                  <a:srgbClr val="003366"/>
                </a:solidFill>
              </a:rPr>
              <a:t>elopm</a:t>
            </a:r>
            <a:r>
              <a:rPr spc="-15" dirty="0">
                <a:solidFill>
                  <a:srgbClr val="003366"/>
                </a:solidFill>
              </a:rPr>
              <a:t>e</a:t>
            </a:r>
            <a:r>
              <a:rPr dirty="0">
                <a:solidFill>
                  <a:srgbClr val="003366"/>
                </a:solidFill>
              </a:rPr>
              <a:t>nt</a:t>
            </a:r>
            <a:r>
              <a:rPr spc="50" dirty="0">
                <a:solidFill>
                  <a:srgbClr val="003366"/>
                </a:solidFill>
              </a:rPr>
              <a:t> </a:t>
            </a:r>
            <a:r>
              <a:rPr spc="-15" dirty="0">
                <a:solidFill>
                  <a:srgbClr val="003366"/>
                </a:solidFill>
              </a:rPr>
              <a:t>i</a:t>
            </a:r>
            <a:r>
              <a:rPr spc="-5" dirty="0">
                <a:solidFill>
                  <a:srgbClr val="003366"/>
                </a:solidFill>
              </a:rPr>
              <a:t>n</a:t>
            </a:r>
            <a:r>
              <a:rPr dirty="0">
                <a:solidFill>
                  <a:srgbClr val="003366"/>
                </a:solidFill>
              </a:rPr>
              <a:t> </a:t>
            </a:r>
            <a:r>
              <a:rPr spc="-15" dirty="0">
                <a:solidFill>
                  <a:srgbClr val="003366"/>
                </a:solidFill>
              </a:rPr>
              <a:t>B</a:t>
            </a:r>
            <a:r>
              <a:rPr dirty="0">
                <a:solidFill>
                  <a:srgbClr val="003366"/>
                </a:solidFill>
              </a:rPr>
              <a:t>u</a:t>
            </a:r>
            <a:r>
              <a:rPr spc="-5" dirty="0">
                <a:solidFill>
                  <a:srgbClr val="003366"/>
                </a:solidFill>
              </a:rPr>
              <a:t>lg</a:t>
            </a:r>
            <a:r>
              <a:rPr spc="-20" dirty="0">
                <a:solidFill>
                  <a:srgbClr val="003366"/>
                </a:solidFill>
              </a:rPr>
              <a:t>a</a:t>
            </a:r>
            <a:r>
              <a:rPr spc="-5" dirty="0">
                <a:solidFill>
                  <a:srgbClr val="003366"/>
                </a:solidFill>
              </a:rPr>
              <a:t>r</a:t>
            </a:r>
            <a:r>
              <a:rPr spc="-15" dirty="0">
                <a:solidFill>
                  <a:srgbClr val="003366"/>
                </a:solidFill>
              </a:rPr>
              <a:t>i</a:t>
            </a:r>
            <a:r>
              <a:rPr spc="-10" dirty="0">
                <a:solidFill>
                  <a:srgbClr val="003366"/>
                </a:solidFill>
              </a:rPr>
              <a:t>a</a:t>
            </a:r>
            <a:r>
              <a:rPr spc="-5" dirty="0">
                <a:solidFill>
                  <a:srgbClr val="003366"/>
                </a:solidFill>
              </a:rPr>
              <a:t> </a:t>
            </a:r>
            <a:r>
              <a:rPr dirty="0"/>
              <a:t>P</a:t>
            </a:r>
            <a:r>
              <a:rPr spc="-5" dirty="0"/>
              <a:t>roj</a:t>
            </a:r>
            <a:r>
              <a:rPr spc="-15" dirty="0"/>
              <a:t>e</a:t>
            </a:r>
            <a:r>
              <a:rPr spc="-5" dirty="0"/>
              <a:t>c</a:t>
            </a:r>
            <a:r>
              <a:rPr dirty="0"/>
              <a:t>t</a:t>
            </a:r>
            <a:r>
              <a:rPr spc="5" dirty="0"/>
              <a:t>:</a:t>
            </a:r>
            <a:r>
              <a:rPr dirty="0">
                <a:latin typeface="Trebuchet MS"/>
                <a:cs typeface="Trebuchet MS"/>
              </a:rPr>
              <a:t>“SOS</a:t>
            </a:r>
            <a:r>
              <a:rPr spc="-25" dirty="0">
                <a:latin typeface="Trebuchet MS"/>
                <a:cs typeface="Trebuchet MS"/>
              </a:rPr>
              <a:t> </a:t>
            </a:r>
            <a:r>
              <a:rPr spc="-5" dirty="0"/>
              <a:t>for </a:t>
            </a:r>
            <a:r>
              <a:rPr spc="-10" dirty="0"/>
              <a:t>e</a:t>
            </a:r>
            <a:r>
              <a:rPr dirty="0"/>
              <a:t>n</a:t>
            </a:r>
            <a:r>
              <a:rPr spc="-10" dirty="0"/>
              <a:t>d</a:t>
            </a:r>
            <a:r>
              <a:rPr spc="-20" dirty="0"/>
              <a:t>a</a:t>
            </a:r>
            <a:r>
              <a:rPr dirty="0"/>
              <a:t>n</a:t>
            </a:r>
            <a:r>
              <a:rPr spc="-5" dirty="0"/>
              <a:t>g</a:t>
            </a:r>
            <a:r>
              <a:rPr spc="-10" dirty="0"/>
              <a:t>e</a:t>
            </a:r>
            <a:r>
              <a:rPr spc="-5" dirty="0"/>
              <a:t>r</a:t>
            </a:r>
            <a:r>
              <a:rPr spc="-10" dirty="0"/>
              <a:t>e</a:t>
            </a:r>
            <a:r>
              <a:rPr dirty="0"/>
              <a:t>d</a:t>
            </a:r>
            <a:r>
              <a:rPr spc="45" dirty="0"/>
              <a:t> </a:t>
            </a:r>
            <a:r>
              <a:rPr spc="-5" dirty="0"/>
              <a:t>t</a:t>
            </a:r>
            <a:r>
              <a:rPr dirty="0"/>
              <a:t>r</a:t>
            </a:r>
            <a:r>
              <a:rPr spc="-20" dirty="0"/>
              <a:t>a</a:t>
            </a:r>
            <a:r>
              <a:rPr spc="-10" dirty="0"/>
              <a:t>d</a:t>
            </a:r>
            <a:r>
              <a:rPr spc="-15" dirty="0"/>
              <a:t>i</a:t>
            </a:r>
            <a:r>
              <a:rPr spc="-5" dirty="0"/>
              <a:t>t</a:t>
            </a:r>
            <a:r>
              <a:rPr spc="-10" dirty="0"/>
              <a:t>i</a:t>
            </a:r>
            <a:r>
              <a:rPr spc="-5" dirty="0"/>
              <a:t>on</a:t>
            </a:r>
            <a:r>
              <a:rPr spc="-20" dirty="0"/>
              <a:t>a</a:t>
            </a:r>
            <a:r>
              <a:rPr spc="-5" dirty="0"/>
              <a:t>l</a:t>
            </a:r>
            <a:r>
              <a:rPr spc="50" dirty="0"/>
              <a:t> </a:t>
            </a:r>
            <a:r>
              <a:rPr spc="-5" dirty="0"/>
              <a:t>v</a:t>
            </a:r>
            <a:r>
              <a:rPr spc="-15" dirty="0"/>
              <a:t>i</a:t>
            </a:r>
            <a:r>
              <a:rPr spc="-5" dirty="0"/>
              <a:t>ne</a:t>
            </a:r>
            <a:r>
              <a:rPr spc="20" dirty="0"/>
              <a:t> </a:t>
            </a:r>
            <a:r>
              <a:rPr spc="-5" dirty="0">
                <a:latin typeface="Trebuchet MS"/>
                <a:cs typeface="Trebuchet MS"/>
              </a:rPr>
              <a:t>v</a:t>
            </a:r>
            <a:r>
              <a:rPr spc="-10" dirty="0">
                <a:latin typeface="Trebuchet MS"/>
                <a:cs typeface="Trebuchet MS"/>
              </a:rPr>
              <a:t>a</a:t>
            </a:r>
            <a:r>
              <a:rPr dirty="0">
                <a:latin typeface="Trebuchet MS"/>
                <a:cs typeface="Trebuchet MS"/>
              </a:rPr>
              <a:t>r</a:t>
            </a:r>
            <a:r>
              <a:rPr spc="-10" dirty="0">
                <a:latin typeface="Trebuchet MS"/>
                <a:cs typeface="Trebuchet MS"/>
              </a:rPr>
              <a:t>i</a:t>
            </a:r>
            <a:r>
              <a:rPr spc="-5" dirty="0">
                <a:latin typeface="Trebuchet MS"/>
                <a:cs typeface="Trebuchet MS"/>
              </a:rPr>
              <a:t>e</a:t>
            </a:r>
            <a:r>
              <a:rPr dirty="0">
                <a:latin typeface="Trebuchet MS"/>
                <a:cs typeface="Trebuchet MS"/>
              </a:rPr>
              <a:t>t</a:t>
            </a:r>
            <a:r>
              <a:rPr spc="-5" dirty="0">
                <a:latin typeface="Trebuchet MS"/>
                <a:cs typeface="Trebuchet MS"/>
              </a:rPr>
              <a:t>ie</a:t>
            </a:r>
            <a:r>
              <a:rPr spc="-10" dirty="0">
                <a:latin typeface="Trebuchet MS"/>
                <a:cs typeface="Trebuchet MS"/>
              </a:rPr>
              <a:t>s</a:t>
            </a:r>
            <a:r>
              <a:rPr dirty="0">
                <a:latin typeface="Trebuchet MS"/>
                <a:cs typeface="Trebuchet MS"/>
              </a:rPr>
              <a:t>” </a:t>
            </a:r>
            <a:r>
              <a:rPr spc="-5" dirty="0"/>
              <a:t>Ac</a:t>
            </a:r>
            <a:r>
              <a:rPr spc="-15" dirty="0"/>
              <a:t>r</a:t>
            </a:r>
            <a:r>
              <a:rPr spc="-5" dirty="0"/>
              <a:t>on</a:t>
            </a:r>
            <a:r>
              <a:rPr spc="-15" dirty="0"/>
              <a:t>y</a:t>
            </a:r>
            <a:r>
              <a:rPr spc="-5" dirty="0"/>
              <a:t>m</a:t>
            </a:r>
            <a:r>
              <a:rPr dirty="0"/>
              <a:t>:</a:t>
            </a:r>
            <a:r>
              <a:rPr spc="10" dirty="0"/>
              <a:t> </a:t>
            </a:r>
            <a:r>
              <a:rPr dirty="0">
                <a:latin typeface="Trebuchet MS"/>
                <a:cs typeface="Trebuchet MS"/>
              </a:rPr>
              <a:t>“</a:t>
            </a:r>
            <a:r>
              <a:rPr spc="-5" dirty="0"/>
              <a:t>V</a:t>
            </a:r>
            <a:r>
              <a:rPr spc="-15" dirty="0"/>
              <a:t>i</a:t>
            </a:r>
            <a:r>
              <a:rPr spc="-5" dirty="0"/>
              <a:t>n</a:t>
            </a:r>
            <a:r>
              <a:rPr spc="-15" dirty="0"/>
              <a:t>e</a:t>
            </a:r>
            <a:r>
              <a:rPr dirty="0"/>
              <a:t>SO</a:t>
            </a:r>
            <a:r>
              <a:rPr spc="5" dirty="0"/>
              <a:t>S</a:t>
            </a:r>
            <a:r>
              <a:rPr dirty="0">
                <a:latin typeface="Trebuchet MS"/>
                <a:cs typeface="Trebuchet MS"/>
              </a:rPr>
              <a:t>”</a:t>
            </a:r>
          </a:p>
          <a:p>
            <a:pPr marL="12700">
              <a:lnSpc>
                <a:spcPct val="100000"/>
              </a:lnSpc>
            </a:pPr>
            <a:r>
              <a:rPr dirty="0"/>
              <a:t>P</a:t>
            </a:r>
            <a:r>
              <a:rPr spc="-5" dirty="0"/>
              <a:t>roj</a:t>
            </a:r>
            <a:r>
              <a:rPr spc="-15" dirty="0"/>
              <a:t>e</a:t>
            </a:r>
            <a:r>
              <a:rPr spc="-5" dirty="0"/>
              <a:t>ct</a:t>
            </a:r>
            <a:r>
              <a:rPr spc="10" dirty="0"/>
              <a:t> </a:t>
            </a:r>
            <a:r>
              <a:rPr spc="-5" dirty="0"/>
              <a:t>N</a:t>
            </a:r>
            <a:r>
              <a:rPr spc="-20" dirty="0"/>
              <a:t>o</a:t>
            </a:r>
            <a:r>
              <a:rPr dirty="0"/>
              <a:t>.</a:t>
            </a:r>
            <a:r>
              <a:rPr spc="10" dirty="0"/>
              <a:t> </a:t>
            </a:r>
            <a:r>
              <a:rPr spc="-10" dirty="0"/>
              <a:t>1</a:t>
            </a:r>
            <a:r>
              <a:rPr spc="-25" dirty="0"/>
              <a:t>8</a:t>
            </a:r>
            <a:r>
              <a:rPr spc="-10" dirty="0"/>
              <a:t>29</a:t>
            </a:r>
          </a:p>
        </p:txBody>
      </p:sp>
      <p:sp>
        <p:nvSpPr>
          <p:cNvPr id="11" name="object 11"/>
          <p:cNvSpPr txBox="1"/>
          <p:nvPr/>
        </p:nvSpPr>
        <p:spPr>
          <a:xfrm>
            <a:off x="9868661" y="6267323"/>
            <a:ext cx="2245360" cy="551180"/>
          </a:xfrm>
          <a:prstGeom prst="rect">
            <a:avLst/>
          </a:prstGeom>
        </p:spPr>
        <p:txBody>
          <a:bodyPr vert="horz" wrap="square" lIns="0" tIns="0" rIns="0" bIns="0" rtlCol="0">
            <a:spAutoFit/>
          </a:bodyPr>
          <a:lstStyle/>
          <a:p>
            <a:pPr marL="1298575">
              <a:lnSpc>
                <a:spcPct val="100000"/>
              </a:lnSpc>
            </a:pPr>
            <a:r>
              <a:rPr sz="900" i="1" spc="-5" dirty="0">
                <a:solidFill>
                  <a:srgbClr val="003366"/>
                </a:solidFill>
                <a:latin typeface="Trebuchet MS"/>
                <a:cs typeface="Trebuchet MS"/>
              </a:rPr>
              <a:t>270</a:t>
            </a:r>
            <a:r>
              <a:rPr sz="900" i="1" dirty="0">
                <a:solidFill>
                  <a:srgbClr val="003366"/>
                </a:solidFill>
                <a:latin typeface="Trebuchet MS"/>
                <a:cs typeface="Trebuchet MS"/>
              </a:rPr>
              <a:t>0</a:t>
            </a:r>
            <a:r>
              <a:rPr sz="900" i="1" spc="25" dirty="0">
                <a:solidFill>
                  <a:srgbClr val="003366"/>
                </a:solidFill>
                <a:latin typeface="Trebuchet MS"/>
                <a:cs typeface="Trebuchet MS"/>
              </a:rPr>
              <a:t> </a:t>
            </a:r>
            <a:r>
              <a:rPr sz="900" i="1" spc="-15" dirty="0">
                <a:solidFill>
                  <a:srgbClr val="003366"/>
                </a:solidFill>
                <a:latin typeface="Trebuchet MS"/>
                <a:cs typeface="Trebuchet MS"/>
              </a:rPr>
              <a:t>B</a:t>
            </a:r>
            <a:r>
              <a:rPr sz="900" i="1" spc="-5" dirty="0">
                <a:solidFill>
                  <a:srgbClr val="003366"/>
                </a:solidFill>
                <a:latin typeface="Trebuchet MS"/>
                <a:cs typeface="Trebuchet MS"/>
              </a:rPr>
              <a:t>lag</a:t>
            </a:r>
            <a:r>
              <a:rPr sz="900" i="1" spc="-10" dirty="0">
                <a:solidFill>
                  <a:srgbClr val="003366"/>
                </a:solidFill>
                <a:latin typeface="Trebuchet MS"/>
                <a:cs typeface="Trebuchet MS"/>
              </a:rPr>
              <a:t>o</a:t>
            </a:r>
            <a:r>
              <a:rPr sz="900" i="1" spc="-5" dirty="0">
                <a:solidFill>
                  <a:srgbClr val="003366"/>
                </a:solidFill>
                <a:latin typeface="Trebuchet MS"/>
                <a:cs typeface="Trebuchet MS"/>
              </a:rPr>
              <a:t>evg</a:t>
            </a:r>
            <a:r>
              <a:rPr sz="900" i="1" spc="-10" dirty="0">
                <a:solidFill>
                  <a:srgbClr val="003366"/>
                </a:solidFill>
                <a:latin typeface="Trebuchet MS"/>
                <a:cs typeface="Trebuchet MS"/>
              </a:rPr>
              <a:t>r</a:t>
            </a:r>
            <a:r>
              <a:rPr sz="900" i="1" spc="-5" dirty="0">
                <a:solidFill>
                  <a:srgbClr val="003366"/>
                </a:solidFill>
                <a:latin typeface="Trebuchet MS"/>
                <a:cs typeface="Trebuchet MS"/>
              </a:rPr>
              <a:t>a</a:t>
            </a:r>
            <a:r>
              <a:rPr sz="900" i="1" dirty="0">
                <a:solidFill>
                  <a:srgbClr val="003366"/>
                </a:solidFill>
                <a:latin typeface="Trebuchet MS"/>
                <a:cs typeface="Trebuchet MS"/>
              </a:rPr>
              <a:t>d</a:t>
            </a:r>
            <a:endParaRPr sz="900">
              <a:latin typeface="Trebuchet MS"/>
              <a:cs typeface="Trebuchet MS"/>
            </a:endParaRPr>
          </a:p>
          <a:p>
            <a:pPr marL="12700" marR="5080" indent="482600">
              <a:lnSpc>
                <a:spcPct val="100000"/>
              </a:lnSpc>
            </a:pPr>
            <a:r>
              <a:rPr sz="900" i="1" spc="-5" dirty="0">
                <a:solidFill>
                  <a:srgbClr val="003366"/>
                </a:solidFill>
                <a:latin typeface="Trebuchet MS"/>
                <a:cs typeface="Trebuchet MS"/>
              </a:rPr>
              <a:t>“</a:t>
            </a:r>
            <a:r>
              <a:rPr sz="900" i="1" dirty="0">
                <a:solidFill>
                  <a:srgbClr val="003366"/>
                </a:solidFill>
                <a:latin typeface="Trebuchet MS"/>
                <a:cs typeface="Trebuchet MS"/>
              </a:rPr>
              <a:t>St</a:t>
            </a:r>
            <a:r>
              <a:rPr sz="900" i="1" spc="-5" dirty="0">
                <a:solidFill>
                  <a:srgbClr val="003366"/>
                </a:solidFill>
                <a:latin typeface="Trebuchet MS"/>
                <a:cs typeface="Trebuchet MS"/>
              </a:rPr>
              <a:t>e</a:t>
            </a:r>
            <a:r>
              <a:rPr sz="900" i="1" dirty="0">
                <a:solidFill>
                  <a:srgbClr val="003366"/>
                </a:solidFill>
                <a:latin typeface="Trebuchet MS"/>
                <a:cs typeface="Trebuchet MS"/>
              </a:rPr>
              <a:t>f</a:t>
            </a:r>
            <a:r>
              <a:rPr sz="900" i="1" spc="-10" dirty="0">
                <a:solidFill>
                  <a:srgbClr val="003366"/>
                </a:solidFill>
                <a:latin typeface="Trebuchet MS"/>
                <a:cs typeface="Trebuchet MS"/>
              </a:rPr>
              <a:t>a</a:t>
            </a:r>
            <a:r>
              <a:rPr sz="900" i="1" dirty="0">
                <a:solidFill>
                  <a:srgbClr val="003366"/>
                </a:solidFill>
                <a:latin typeface="Trebuchet MS"/>
                <a:cs typeface="Trebuchet MS"/>
              </a:rPr>
              <a:t>n</a:t>
            </a:r>
            <a:r>
              <a:rPr sz="900" i="1" spc="15" dirty="0">
                <a:solidFill>
                  <a:srgbClr val="003366"/>
                </a:solidFill>
                <a:latin typeface="Trebuchet MS"/>
                <a:cs typeface="Trebuchet MS"/>
              </a:rPr>
              <a:t> </a:t>
            </a:r>
            <a:r>
              <a:rPr sz="900" i="1" spc="-5" dirty="0">
                <a:solidFill>
                  <a:srgbClr val="003366"/>
                </a:solidFill>
                <a:latin typeface="Trebuchet MS"/>
                <a:cs typeface="Trebuchet MS"/>
              </a:rPr>
              <a:t>Stam</a:t>
            </a:r>
            <a:r>
              <a:rPr sz="900" i="1" dirty="0">
                <a:solidFill>
                  <a:srgbClr val="003366"/>
                </a:solidFill>
                <a:latin typeface="Trebuchet MS"/>
                <a:cs typeface="Trebuchet MS"/>
              </a:rPr>
              <a:t>b</a:t>
            </a:r>
            <a:r>
              <a:rPr sz="900" i="1" spc="-10" dirty="0">
                <a:solidFill>
                  <a:srgbClr val="003366"/>
                </a:solidFill>
                <a:latin typeface="Trebuchet MS"/>
                <a:cs typeface="Trebuchet MS"/>
              </a:rPr>
              <a:t>olo</a:t>
            </a:r>
            <a:r>
              <a:rPr sz="900" i="1" dirty="0">
                <a:solidFill>
                  <a:srgbClr val="003366"/>
                </a:solidFill>
                <a:latin typeface="Trebuchet MS"/>
                <a:cs typeface="Trebuchet MS"/>
              </a:rPr>
              <a:t>v”</a:t>
            </a:r>
            <a:r>
              <a:rPr sz="900" i="1" spc="10" dirty="0">
                <a:solidFill>
                  <a:srgbClr val="003366"/>
                </a:solidFill>
                <a:latin typeface="Trebuchet MS"/>
                <a:cs typeface="Trebuchet MS"/>
              </a:rPr>
              <a:t> </a:t>
            </a:r>
            <a:r>
              <a:rPr sz="900" i="1" spc="-10" dirty="0">
                <a:solidFill>
                  <a:srgbClr val="003366"/>
                </a:solidFill>
                <a:latin typeface="Trebuchet MS"/>
                <a:cs typeface="Trebuchet MS"/>
              </a:rPr>
              <a:t>s</a:t>
            </a:r>
            <a:r>
              <a:rPr sz="900" i="1" dirty="0">
                <a:solidFill>
                  <a:srgbClr val="003366"/>
                </a:solidFill>
                <a:latin typeface="Trebuchet MS"/>
                <a:cs typeface="Trebuchet MS"/>
              </a:rPr>
              <a:t>t</a:t>
            </a:r>
            <a:r>
              <a:rPr sz="900" i="1" spc="-10" dirty="0">
                <a:solidFill>
                  <a:srgbClr val="003366"/>
                </a:solidFill>
                <a:latin typeface="Trebuchet MS"/>
                <a:cs typeface="Trebuchet MS"/>
              </a:rPr>
              <a:t>r</a:t>
            </a:r>
            <a:r>
              <a:rPr sz="900" i="1" dirty="0">
                <a:solidFill>
                  <a:srgbClr val="003366"/>
                </a:solidFill>
                <a:latin typeface="Trebuchet MS"/>
                <a:cs typeface="Trebuchet MS"/>
              </a:rPr>
              <a:t>.</a:t>
            </a:r>
            <a:r>
              <a:rPr sz="900" i="1" spc="-5" dirty="0">
                <a:solidFill>
                  <a:srgbClr val="003366"/>
                </a:solidFill>
                <a:latin typeface="Trebuchet MS"/>
                <a:cs typeface="Trebuchet MS"/>
              </a:rPr>
              <a:t> </a:t>
            </a:r>
            <a:r>
              <a:rPr sz="900" i="1" dirty="0">
                <a:solidFill>
                  <a:srgbClr val="003366"/>
                </a:solidFill>
                <a:latin typeface="Trebuchet MS"/>
                <a:cs typeface="Trebuchet MS"/>
              </a:rPr>
              <a:t>№</a:t>
            </a:r>
            <a:r>
              <a:rPr sz="900" i="1" spc="-5" dirty="0">
                <a:solidFill>
                  <a:srgbClr val="003366"/>
                </a:solidFill>
                <a:latin typeface="Trebuchet MS"/>
                <a:cs typeface="Trebuchet MS"/>
              </a:rPr>
              <a:t>1</a:t>
            </a:r>
            <a:r>
              <a:rPr sz="900" i="1" dirty="0">
                <a:solidFill>
                  <a:srgbClr val="003366"/>
                </a:solidFill>
                <a:latin typeface="Trebuchet MS"/>
                <a:cs typeface="Trebuchet MS"/>
              </a:rPr>
              <a:t>,</a:t>
            </a:r>
            <a:r>
              <a:rPr sz="900" i="1" spc="-5" dirty="0">
                <a:solidFill>
                  <a:srgbClr val="003366"/>
                </a:solidFill>
                <a:latin typeface="Trebuchet MS"/>
                <a:cs typeface="Trebuchet MS"/>
              </a:rPr>
              <a:t> fl</a:t>
            </a:r>
            <a:r>
              <a:rPr sz="900" i="1" dirty="0">
                <a:solidFill>
                  <a:srgbClr val="003366"/>
                </a:solidFill>
                <a:latin typeface="Trebuchet MS"/>
                <a:cs typeface="Trebuchet MS"/>
              </a:rPr>
              <a:t>.</a:t>
            </a:r>
            <a:r>
              <a:rPr sz="900" i="1" spc="10" dirty="0">
                <a:solidFill>
                  <a:srgbClr val="003366"/>
                </a:solidFill>
                <a:latin typeface="Trebuchet MS"/>
                <a:cs typeface="Trebuchet MS"/>
              </a:rPr>
              <a:t> </a:t>
            </a:r>
            <a:r>
              <a:rPr sz="900" i="1" dirty="0">
                <a:solidFill>
                  <a:srgbClr val="003366"/>
                </a:solidFill>
                <a:latin typeface="Trebuchet MS"/>
                <a:cs typeface="Trebuchet MS"/>
              </a:rPr>
              <a:t>2 </a:t>
            </a:r>
            <a:r>
              <a:rPr sz="900" i="1" dirty="0">
                <a:solidFill>
                  <a:srgbClr val="234060"/>
                </a:solidFill>
                <a:latin typeface="Trebuchet MS"/>
                <a:cs typeface="Trebuchet MS"/>
              </a:rPr>
              <a:t>t</a:t>
            </a:r>
            <a:r>
              <a:rPr sz="900" i="1" spc="-5" dirty="0">
                <a:solidFill>
                  <a:srgbClr val="234060"/>
                </a:solidFill>
                <a:latin typeface="Trebuchet MS"/>
                <a:cs typeface="Trebuchet MS"/>
              </a:rPr>
              <a:t>e</a:t>
            </a:r>
            <a:r>
              <a:rPr sz="900" i="1" dirty="0">
                <a:solidFill>
                  <a:srgbClr val="234060"/>
                </a:solidFill>
                <a:latin typeface="Trebuchet MS"/>
                <a:cs typeface="Trebuchet MS"/>
              </a:rPr>
              <a:t>l.</a:t>
            </a:r>
            <a:r>
              <a:rPr sz="900" i="1" spc="-5" dirty="0">
                <a:solidFill>
                  <a:srgbClr val="234060"/>
                </a:solidFill>
                <a:latin typeface="Trebuchet MS"/>
                <a:cs typeface="Trebuchet MS"/>
              </a:rPr>
              <a:t> +35</a:t>
            </a:r>
            <a:r>
              <a:rPr sz="900" i="1" dirty="0">
                <a:solidFill>
                  <a:srgbClr val="234060"/>
                </a:solidFill>
                <a:latin typeface="Trebuchet MS"/>
                <a:cs typeface="Trebuchet MS"/>
              </a:rPr>
              <a:t>9</a:t>
            </a:r>
            <a:r>
              <a:rPr sz="900" i="1" spc="25" dirty="0">
                <a:solidFill>
                  <a:srgbClr val="234060"/>
                </a:solidFill>
                <a:latin typeface="Trebuchet MS"/>
                <a:cs typeface="Trebuchet MS"/>
              </a:rPr>
              <a:t> </a:t>
            </a:r>
            <a:r>
              <a:rPr sz="900" i="1" spc="-5" dirty="0">
                <a:solidFill>
                  <a:srgbClr val="234060"/>
                </a:solidFill>
                <a:latin typeface="Trebuchet MS"/>
                <a:cs typeface="Trebuchet MS"/>
              </a:rPr>
              <a:t>89</a:t>
            </a:r>
            <a:r>
              <a:rPr sz="900" i="1" dirty="0">
                <a:solidFill>
                  <a:srgbClr val="234060"/>
                </a:solidFill>
                <a:latin typeface="Trebuchet MS"/>
                <a:cs typeface="Trebuchet MS"/>
              </a:rPr>
              <a:t>6</a:t>
            </a:r>
            <a:r>
              <a:rPr sz="900" i="1" spc="25" dirty="0">
                <a:solidFill>
                  <a:srgbClr val="234060"/>
                </a:solidFill>
                <a:latin typeface="Trebuchet MS"/>
                <a:cs typeface="Trebuchet MS"/>
              </a:rPr>
              <a:t> </a:t>
            </a:r>
            <a:r>
              <a:rPr sz="900" i="1" spc="-5" dirty="0">
                <a:solidFill>
                  <a:srgbClr val="234060"/>
                </a:solidFill>
                <a:latin typeface="Trebuchet MS"/>
                <a:cs typeface="Trebuchet MS"/>
              </a:rPr>
              <a:t>0</a:t>
            </a:r>
            <a:r>
              <a:rPr sz="900" i="1" dirty="0">
                <a:solidFill>
                  <a:srgbClr val="234060"/>
                </a:solidFill>
                <a:latin typeface="Trebuchet MS"/>
                <a:cs typeface="Trebuchet MS"/>
              </a:rPr>
              <a:t>4</a:t>
            </a:r>
            <a:r>
              <a:rPr sz="900" i="1" spc="10" dirty="0">
                <a:solidFill>
                  <a:srgbClr val="234060"/>
                </a:solidFill>
                <a:latin typeface="Trebuchet MS"/>
                <a:cs typeface="Trebuchet MS"/>
              </a:rPr>
              <a:t> </a:t>
            </a:r>
            <a:r>
              <a:rPr sz="900" i="1" spc="-5" dirty="0">
                <a:solidFill>
                  <a:srgbClr val="234060"/>
                </a:solidFill>
                <a:latin typeface="Trebuchet MS"/>
                <a:cs typeface="Trebuchet MS"/>
              </a:rPr>
              <a:t>0</a:t>
            </a:r>
            <a:r>
              <a:rPr sz="900" i="1" dirty="0">
                <a:solidFill>
                  <a:srgbClr val="234060"/>
                </a:solidFill>
                <a:latin typeface="Trebuchet MS"/>
                <a:cs typeface="Trebuchet MS"/>
              </a:rPr>
              <a:t>9</a:t>
            </a:r>
            <a:r>
              <a:rPr sz="900" i="1" spc="10" dirty="0">
                <a:solidFill>
                  <a:srgbClr val="234060"/>
                </a:solidFill>
                <a:latin typeface="Trebuchet MS"/>
                <a:cs typeface="Trebuchet MS"/>
              </a:rPr>
              <a:t> </a:t>
            </a:r>
            <a:r>
              <a:rPr sz="900" i="1" spc="-5" dirty="0">
                <a:solidFill>
                  <a:srgbClr val="234060"/>
                </a:solidFill>
                <a:latin typeface="Trebuchet MS"/>
                <a:cs typeface="Trebuchet MS"/>
              </a:rPr>
              <a:t>0</a:t>
            </a:r>
            <a:r>
              <a:rPr sz="900" i="1" dirty="0">
                <a:solidFill>
                  <a:srgbClr val="234060"/>
                </a:solidFill>
                <a:latin typeface="Trebuchet MS"/>
                <a:cs typeface="Trebuchet MS"/>
              </a:rPr>
              <a:t>3</a:t>
            </a:r>
            <a:r>
              <a:rPr sz="900" i="1" spc="10" dirty="0">
                <a:solidFill>
                  <a:srgbClr val="234060"/>
                </a:solidFill>
                <a:latin typeface="Trebuchet MS"/>
                <a:cs typeface="Trebuchet MS"/>
              </a:rPr>
              <a:t> </a:t>
            </a:r>
            <a:r>
              <a:rPr sz="900" i="1" spc="-5" dirty="0">
                <a:solidFill>
                  <a:srgbClr val="234060"/>
                </a:solidFill>
                <a:latin typeface="Trebuchet MS"/>
                <a:cs typeface="Trebuchet MS"/>
              </a:rPr>
              <a:t>/</a:t>
            </a:r>
            <a:r>
              <a:rPr sz="900" i="1" dirty="0">
                <a:solidFill>
                  <a:srgbClr val="234060"/>
                </a:solidFill>
                <a:latin typeface="Trebuchet MS"/>
                <a:cs typeface="Trebuchet MS"/>
              </a:rPr>
              <a:t>+</a:t>
            </a:r>
            <a:r>
              <a:rPr sz="900" i="1" spc="10" dirty="0">
                <a:solidFill>
                  <a:srgbClr val="234060"/>
                </a:solidFill>
                <a:latin typeface="Trebuchet MS"/>
                <a:cs typeface="Trebuchet MS"/>
              </a:rPr>
              <a:t> </a:t>
            </a:r>
            <a:r>
              <a:rPr sz="900" i="1" spc="-5" dirty="0">
                <a:solidFill>
                  <a:srgbClr val="234060"/>
                </a:solidFill>
                <a:latin typeface="Trebuchet MS"/>
                <a:cs typeface="Trebuchet MS"/>
              </a:rPr>
              <a:t>35</a:t>
            </a:r>
            <a:r>
              <a:rPr sz="900" i="1" dirty="0">
                <a:solidFill>
                  <a:srgbClr val="234060"/>
                </a:solidFill>
                <a:latin typeface="Trebuchet MS"/>
                <a:cs typeface="Trebuchet MS"/>
              </a:rPr>
              <a:t>9</a:t>
            </a:r>
            <a:r>
              <a:rPr sz="900" i="1" spc="25" dirty="0">
                <a:solidFill>
                  <a:srgbClr val="234060"/>
                </a:solidFill>
                <a:latin typeface="Trebuchet MS"/>
                <a:cs typeface="Trebuchet MS"/>
              </a:rPr>
              <a:t> </a:t>
            </a:r>
            <a:r>
              <a:rPr sz="900" i="1" spc="-5" dirty="0">
                <a:solidFill>
                  <a:srgbClr val="234060"/>
                </a:solidFill>
                <a:latin typeface="Trebuchet MS"/>
                <a:cs typeface="Trebuchet MS"/>
              </a:rPr>
              <a:t>87</a:t>
            </a:r>
            <a:r>
              <a:rPr sz="900" i="1" dirty="0">
                <a:solidFill>
                  <a:srgbClr val="234060"/>
                </a:solidFill>
                <a:latin typeface="Trebuchet MS"/>
                <a:cs typeface="Trebuchet MS"/>
              </a:rPr>
              <a:t>6</a:t>
            </a:r>
            <a:r>
              <a:rPr sz="900" i="1" spc="10" dirty="0">
                <a:solidFill>
                  <a:srgbClr val="234060"/>
                </a:solidFill>
                <a:latin typeface="Trebuchet MS"/>
                <a:cs typeface="Trebuchet MS"/>
              </a:rPr>
              <a:t> </a:t>
            </a:r>
            <a:r>
              <a:rPr sz="900" i="1" spc="-5" dirty="0">
                <a:solidFill>
                  <a:srgbClr val="234060"/>
                </a:solidFill>
                <a:latin typeface="Trebuchet MS"/>
                <a:cs typeface="Trebuchet MS"/>
              </a:rPr>
              <a:t>7</a:t>
            </a:r>
            <a:r>
              <a:rPr sz="900" i="1" dirty="0">
                <a:solidFill>
                  <a:srgbClr val="234060"/>
                </a:solidFill>
                <a:latin typeface="Trebuchet MS"/>
                <a:cs typeface="Trebuchet MS"/>
              </a:rPr>
              <a:t>1</a:t>
            </a:r>
            <a:r>
              <a:rPr sz="900" i="1" spc="15" dirty="0">
                <a:solidFill>
                  <a:srgbClr val="234060"/>
                </a:solidFill>
                <a:latin typeface="Trebuchet MS"/>
                <a:cs typeface="Trebuchet MS"/>
              </a:rPr>
              <a:t> </a:t>
            </a:r>
            <a:r>
              <a:rPr sz="900" i="1" spc="-5" dirty="0">
                <a:solidFill>
                  <a:srgbClr val="234060"/>
                </a:solidFill>
                <a:latin typeface="Trebuchet MS"/>
                <a:cs typeface="Trebuchet MS"/>
              </a:rPr>
              <a:t>2</a:t>
            </a:r>
            <a:r>
              <a:rPr sz="900" i="1" dirty="0">
                <a:solidFill>
                  <a:srgbClr val="234060"/>
                </a:solidFill>
                <a:latin typeface="Trebuchet MS"/>
                <a:cs typeface="Trebuchet MS"/>
              </a:rPr>
              <a:t>4</a:t>
            </a:r>
            <a:r>
              <a:rPr sz="900" i="1" spc="25" dirty="0">
                <a:solidFill>
                  <a:srgbClr val="234060"/>
                </a:solidFill>
                <a:latin typeface="Trebuchet MS"/>
                <a:cs typeface="Trebuchet MS"/>
              </a:rPr>
              <a:t> </a:t>
            </a:r>
            <a:r>
              <a:rPr sz="900" i="1" spc="-5" dirty="0">
                <a:solidFill>
                  <a:srgbClr val="234060"/>
                </a:solidFill>
                <a:latin typeface="Trebuchet MS"/>
                <a:cs typeface="Trebuchet MS"/>
              </a:rPr>
              <a:t>09</a:t>
            </a:r>
            <a:endParaRPr sz="900">
              <a:latin typeface="Trebuchet MS"/>
              <a:cs typeface="Trebuchet MS"/>
            </a:endParaRPr>
          </a:p>
          <a:p>
            <a:pPr marL="396240">
              <a:lnSpc>
                <a:spcPct val="100000"/>
              </a:lnSpc>
            </a:pPr>
            <a:r>
              <a:rPr sz="900" i="1" spc="-5" dirty="0">
                <a:solidFill>
                  <a:srgbClr val="003366"/>
                </a:solidFill>
                <a:latin typeface="Trebuchet MS"/>
                <a:cs typeface="Trebuchet MS"/>
              </a:rPr>
              <a:t>e</a:t>
            </a:r>
            <a:r>
              <a:rPr sz="900" i="1" spc="5" dirty="0">
                <a:solidFill>
                  <a:srgbClr val="003366"/>
                </a:solidFill>
                <a:latin typeface="Trebuchet MS"/>
                <a:cs typeface="Trebuchet MS"/>
              </a:rPr>
              <a:t>-</a:t>
            </a:r>
            <a:r>
              <a:rPr sz="900" i="1" spc="-5" dirty="0">
                <a:solidFill>
                  <a:srgbClr val="003366"/>
                </a:solidFill>
                <a:latin typeface="Trebuchet MS"/>
                <a:cs typeface="Trebuchet MS"/>
              </a:rPr>
              <a:t>mai</a:t>
            </a:r>
            <a:r>
              <a:rPr sz="900" i="1" spc="-10" dirty="0">
                <a:solidFill>
                  <a:srgbClr val="003366"/>
                </a:solidFill>
                <a:latin typeface="Trebuchet MS"/>
                <a:cs typeface="Trebuchet MS"/>
              </a:rPr>
              <a:t>l</a:t>
            </a:r>
            <a:r>
              <a:rPr sz="900" i="1" dirty="0">
                <a:solidFill>
                  <a:srgbClr val="003366"/>
                </a:solidFill>
                <a:latin typeface="Trebuchet MS"/>
                <a:cs typeface="Trebuchet MS"/>
              </a:rPr>
              <a:t>:</a:t>
            </a:r>
            <a:r>
              <a:rPr sz="900" i="1" spc="10" dirty="0">
                <a:solidFill>
                  <a:srgbClr val="003366"/>
                </a:solidFill>
                <a:latin typeface="Trebuchet MS"/>
                <a:cs typeface="Trebuchet MS"/>
              </a:rPr>
              <a:t> </a:t>
            </a:r>
            <a:r>
              <a:rPr sz="900" i="1" u="sng" dirty="0">
                <a:solidFill>
                  <a:srgbClr val="0462C1"/>
                </a:solidFill>
                <a:latin typeface="Trebuchet MS"/>
                <a:cs typeface="Trebuchet MS"/>
                <a:hlinkClick r:id="rId8"/>
              </a:rPr>
              <a:t>pdb</a:t>
            </a:r>
            <a:r>
              <a:rPr sz="900" i="1" u="sng" spc="-5" dirty="0">
                <a:solidFill>
                  <a:srgbClr val="0462C1"/>
                </a:solidFill>
                <a:latin typeface="Trebuchet MS"/>
                <a:cs typeface="Trebuchet MS"/>
                <a:hlinkClick r:id="rId8"/>
              </a:rPr>
              <a:t>ul</a:t>
            </a:r>
            <a:r>
              <a:rPr sz="900" i="1" u="sng" dirty="0">
                <a:solidFill>
                  <a:srgbClr val="0462C1"/>
                </a:solidFill>
                <a:latin typeface="Trebuchet MS"/>
                <a:cs typeface="Trebuchet MS"/>
                <a:hlinkClick r:id="rId8"/>
              </a:rPr>
              <a:t>g</a:t>
            </a:r>
            <a:r>
              <a:rPr sz="900" i="1" u="sng" spc="-5" dirty="0">
                <a:solidFill>
                  <a:srgbClr val="0462C1"/>
                </a:solidFill>
                <a:latin typeface="Trebuchet MS"/>
                <a:cs typeface="Trebuchet MS"/>
                <a:hlinkClick r:id="rId8"/>
              </a:rPr>
              <a:t>a</a:t>
            </a:r>
            <a:r>
              <a:rPr sz="900" i="1" u="sng" spc="-10" dirty="0">
                <a:solidFill>
                  <a:srgbClr val="0462C1"/>
                </a:solidFill>
                <a:latin typeface="Trebuchet MS"/>
                <a:cs typeface="Trebuchet MS"/>
                <a:hlinkClick r:id="rId8"/>
              </a:rPr>
              <a:t>r</a:t>
            </a:r>
            <a:r>
              <a:rPr sz="900" i="1" u="sng" dirty="0">
                <a:solidFill>
                  <a:srgbClr val="0462C1"/>
                </a:solidFill>
                <a:latin typeface="Trebuchet MS"/>
                <a:cs typeface="Trebuchet MS"/>
                <a:hlinkClick r:id="rId8"/>
              </a:rPr>
              <a:t>i</a:t>
            </a:r>
            <a:r>
              <a:rPr sz="900" i="1" u="sng" spc="-5" dirty="0">
                <a:solidFill>
                  <a:srgbClr val="0462C1"/>
                </a:solidFill>
                <a:latin typeface="Trebuchet MS"/>
                <a:cs typeface="Trebuchet MS"/>
                <a:hlinkClick r:id="rId8"/>
              </a:rPr>
              <a:t>a2010</a:t>
            </a:r>
            <a:r>
              <a:rPr sz="900" i="1" u="sng" spc="-10" dirty="0">
                <a:solidFill>
                  <a:srgbClr val="0462C1"/>
                </a:solidFill>
                <a:latin typeface="Trebuchet MS"/>
                <a:cs typeface="Trebuchet MS"/>
                <a:hlinkClick r:id="rId8"/>
              </a:rPr>
              <a:t>@</a:t>
            </a:r>
            <a:r>
              <a:rPr sz="900" i="1" u="sng" dirty="0">
                <a:solidFill>
                  <a:srgbClr val="0462C1"/>
                </a:solidFill>
                <a:latin typeface="Trebuchet MS"/>
                <a:cs typeface="Trebuchet MS"/>
                <a:hlinkClick r:id="rId8"/>
              </a:rPr>
              <a:t>g</a:t>
            </a:r>
            <a:r>
              <a:rPr sz="900" i="1" u="sng" spc="-5" dirty="0">
                <a:solidFill>
                  <a:srgbClr val="0462C1"/>
                </a:solidFill>
                <a:latin typeface="Trebuchet MS"/>
                <a:cs typeface="Trebuchet MS"/>
                <a:hlinkClick r:id="rId8"/>
              </a:rPr>
              <a:t>mail</a:t>
            </a:r>
            <a:r>
              <a:rPr sz="900" i="1" u="sng" spc="5" dirty="0">
                <a:solidFill>
                  <a:srgbClr val="0462C1"/>
                </a:solidFill>
                <a:latin typeface="Trebuchet MS"/>
                <a:cs typeface="Trebuchet MS"/>
                <a:hlinkClick r:id="rId8"/>
              </a:rPr>
              <a:t>.</a:t>
            </a:r>
            <a:r>
              <a:rPr sz="900" i="1" u="sng" dirty="0">
                <a:solidFill>
                  <a:srgbClr val="0462C1"/>
                </a:solidFill>
                <a:latin typeface="Trebuchet MS"/>
                <a:cs typeface="Trebuchet MS"/>
                <a:hlinkClick r:id="rId8"/>
              </a:rPr>
              <a:t>c</a:t>
            </a:r>
            <a:r>
              <a:rPr sz="900" i="1" u="sng" spc="-10" dirty="0">
                <a:solidFill>
                  <a:srgbClr val="0462C1"/>
                </a:solidFill>
                <a:latin typeface="Trebuchet MS"/>
                <a:cs typeface="Trebuchet MS"/>
                <a:hlinkClick r:id="rId8"/>
              </a:rPr>
              <a:t>o</a:t>
            </a:r>
            <a:r>
              <a:rPr sz="900" i="1" u="sng" dirty="0">
                <a:solidFill>
                  <a:srgbClr val="0462C1"/>
                </a:solidFill>
                <a:latin typeface="Trebuchet MS"/>
                <a:cs typeface="Trebuchet MS"/>
                <a:hlinkClick r:id="rId8"/>
              </a:rPr>
              <a:t>m</a:t>
            </a:r>
            <a:endParaRPr sz="900">
              <a:latin typeface="Trebuchet MS"/>
              <a:cs typeface="Trebuchet MS"/>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075436" y="1160678"/>
            <a:ext cx="10041127" cy="430887"/>
          </a:xfrm>
          <a:prstGeom prst="rect">
            <a:avLst/>
          </a:prstGeom>
        </p:spPr>
        <p:txBody>
          <a:bodyPr vert="horz" wrap="square" lIns="0" tIns="0" rIns="0" bIns="0" rtlCol="0">
            <a:spAutoFit/>
          </a:bodyPr>
          <a:lstStyle/>
          <a:p>
            <a:pPr marL="12700">
              <a:lnSpc>
                <a:spcPct val="100000"/>
              </a:lnSpc>
              <a:tabLst>
                <a:tab pos="2656840" algn="l"/>
              </a:tabLst>
            </a:pPr>
            <a:r>
              <a:rPr lang="en-US" spc="-20" dirty="0">
                <a:solidFill>
                  <a:schemeClr val="tx1"/>
                </a:solidFill>
              </a:rPr>
              <a:t>Pests in vineyards</a:t>
            </a:r>
            <a:endParaRPr lang="en-US" dirty="0">
              <a:solidFill>
                <a:schemeClr val="tx1"/>
              </a:solidFill>
            </a:endParaRPr>
          </a:p>
        </p:txBody>
      </p:sp>
      <p:sp>
        <p:nvSpPr>
          <p:cNvPr id="4" name="object 4"/>
          <p:cNvSpPr/>
          <p:nvPr/>
        </p:nvSpPr>
        <p:spPr>
          <a:xfrm>
            <a:off x="4206240" y="88392"/>
            <a:ext cx="1304543" cy="896111"/>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8310371" y="249936"/>
            <a:ext cx="2357628" cy="560832"/>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6452615" y="153923"/>
            <a:ext cx="1068324" cy="853439"/>
          </a:xfrm>
          <a:prstGeom prst="rect">
            <a:avLst/>
          </a:prstGeom>
          <a:blipFill>
            <a:blip r:embed="rId5" cstate="print"/>
            <a:stretch>
              <a:fillRect/>
            </a:stretch>
          </a:blipFill>
        </p:spPr>
        <p:txBody>
          <a:bodyPr wrap="square" lIns="0" tIns="0" rIns="0" bIns="0" rtlCol="0"/>
          <a:lstStyle/>
          <a:p>
            <a:endParaRPr/>
          </a:p>
        </p:txBody>
      </p:sp>
      <p:sp>
        <p:nvSpPr>
          <p:cNvPr id="7" name="object 7"/>
          <p:cNvSpPr/>
          <p:nvPr/>
        </p:nvSpPr>
        <p:spPr>
          <a:xfrm>
            <a:off x="1524000" y="153923"/>
            <a:ext cx="1377696" cy="748284"/>
          </a:xfrm>
          <a:prstGeom prst="rect">
            <a:avLst/>
          </a:prstGeom>
          <a:blipFill>
            <a:blip r:embed="rId6" cstate="print"/>
            <a:stretch>
              <a:fillRect/>
            </a:stretch>
          </a:blipFill>
        </p:spPr>
        <p:txBody>
          <a:bodyPr wrap="square" lIns="0" tIns="0" rIns="0" bIns="0" rtlCol="0"/>
          <a:lstStyle/>
          <a:p>
            <a:endParaRPr/>
          </a:p>
        </p:txBody>
      </p:sp>
      <p:sp>
        <p:nvSpPr>
          <p:cNvPr id="8" name="object 8"/>
          <p:cNvSpPr txBox="1"/>
          <p:nvPr/>
        </p:nvSpPr>
        <p:spPr>
          <a:xfrm>
            <a:off x="465531" y="1770659"/>
            <a:ext cx="11178540" cy="2752035"/>
          </a:xfrm>
          <a:prstGeom prst="rect">
            <a:avLst/>
          </a:prstGeom>
        </p:spPr>
        <p:txBody>
          <a:bodyPr vert="horz" wrap="square" lIns="0" tIns="0" rIns="0" bIns="0" rtlCol="0">
            <a:spAutoFit/>
          </a:bodyPr>
          <a:lstStyle/>
          <a:p>
            <a:pPr marL="703580">
              <a:lnSpc>
                <a:spcPct val="100000"/>
              </a:lnSpc>
            </a:pPr>
            <a:r>
              <a:rPr lang="en-US" sz="2400" b="1" dirty="0" err="1" smtClean="0">
                <a:cs typeface="Calibri"/>
              </a:rPr>
              <a:t>Phylloxera</a:t>
            </a:r>
            <a:endParaRPr lang="en-US" sz="3200" dirty="0" smtClean="0">
              <a:latin typeface="Times New Roman"/>
              <a:cs typeface="Times New Roman"/>
            </a:endParaRPr>
          </a:p>
          <a:p>
            <a:pPr marL="12700" marR="5080" algn="just">
              <a:lnSpc>
                <a:spcPct val="100000"/>
              </a:lnSpc>
              <a:spcBef>
                <a:spcPts val="1290"/>
              </a:spcBef>
            </a:pPr>
            <a:r>
              <a:rPr lang="en-US" sz="2400" dirty="0" smtClean="0">
                <a:solidFill>
                  <a:srgbClr val="333333"/>
                </a:solidFill>
                <a:cs typeface="Calibri"/>
              </a:rPr>
              <a:t>The Grape </a:t>
            </a:r>
            <a:r>
              <a:rPr lang="en-US" sz="2400" dirty="0" err="1">
                <a:solidFill>
                  <a:srgbClr val="333333"/>
                </a:solidFill>
                <a:cs typeface="Calibri"/>
              </a:rPr>
              <a:t>Phylloxera</a:t>
            </a:r>
            <a:r>
              <a:rPr lang="en-US" sz="2400" dirty="0">
                <a:solidFill>
                  <a:srgbClr val="333333"/>
                </a:solidFill>
                <a:cs typeface="Calibri"/>
              </a:rPr>
              <a:t> damages the leaves and roots, as there are no visible disorders in the root system of the vine, due to the presence of acidic ingredients in the juices, inactivating the enzymes released by the </a:t>
            </a:r>
            <a:r>
              <a:rPr lang="en-US" sz="2400" dirty="0" smtClean="0">
                <a:solidFill>
                  <a:srgbClr val="333333"/>
                </a:solidFill>
                <a:cs typeface="Calibri"/>
              </a:rPr>
              <a:t>aphid </a:t>
            </a:r>
            <a:r>
              <a:rPr lang="en-US" sz="2400" dirty="0">
                <a:solidFill>
                  <a:srgbClr val="333333"/>
                </a:solidFill>
                <a:cs typeface="Calibri"/>
              </a:rPr>
              <a:t>when sucking the juice</a:t>
            </a:r>
            <a:r>
              <a:rPr sz="2400" dirty="0" smtClean="0">
                <a:solidFill>
                  <a:srgbClr val="333333"/>
                </a:solidFill>
                <a:latin typeface="Calibri"/>
                <a:cs typeface="Calibri"/>
              </a:rPr>
              <a:t>. </a:t>
            </a:r>
            <a:r>
              <a:rPr lang="en-US" sz="2400" spc="-25" dirty="0">
                <a:solidFill>
                  <a:srgbClr val="333333"/>
                </a:solidFill>
                <a:cs typeface="Calibri"/>
              </a:rPr>
              <a:t>Characteristic of the European </a:t>
            </a:r>
            <a:r>
              <a:rPr lang="en-US" sz="2400" spc="-25" dirty="0" err="1">
                <a:solidFill>
                  <a:srgbClr val="333333"/>
                </a:solidFill>
                <a:cs typeface="Calibri"/>
              </a:rPr>
              <a:t>Phylloxera</a:t>
            </a:r>
            <a:r>
              <a:rPr lang="en-US" sz="2400" spc="-25" dirty="0">
                <a:solidFill>
                  <a:srgbClr val="333333"/>
                </a:solidFill>
                <a:cs typeface="Calibri"/>
              </a:rPr>
              <a:t> is that it destroys only the roots of the vines, destroying them completely and depriving the plants of water and mineral salts, as a result of which, they dry out</a:t>
            </a:r>
            <a:r>
              <a:rPr sz="2400" dirty="0" smtClean="0">
                <a:solidFill>
                  <a:srgbClr val="333333"/>
                </a:solidFill>
                <a:latin typeface="Calibri"/>
                <a:cs typeface="Calibri"/>
              </a:rPr>
              <a:t>.</a:t>
            </a:r>
            <a:endParaRPr sz="2400" dirty="0">
              <a:latin typeface="Calibri"/>
              <a:cs typeface="Calibri"/>
            </a:endParaRPr>
          </a:p>
        </p:txBody>
      </p:sp>
      <p:sp>
        <p:nvSpPr>
          <p:cNvPr id="24" name="object 24"/>
          <p:cNvSpPr txBox="1">
            <a:spLocks noGrp="1"/>
          </p:cNvSpPr>
          <p:nvPr>
            <p:ph type="ftr" sz="quarter" idx="5"/>
          </p:nvPr>
        </p:nvSpPr>
        <p:spPr>
          <a:prstGeom prst="rect">
            <a:avLst/>
          </a:prstGeom>
        </p:spPr>
        <p:txBody>
          <a:bodyPr vert="horz" wrap="square" lIns="0" tIns="0" rIns="0" bIns="0" rtlCol="0">
            <a:spAutoFit/>
          </a:bodyPr>
          <a:lstStyle/>
          <a:p>
            <a:pPr marL="12700" marR="5080">
              <a:lnSpc>
                <a:spcPct val="100000"/>
              </a:lnSpc>
            </a:pPr>
            <a:r>
              <a:rPr spc="-10" dirty="0">
                <a:solidFill>
                  <a:srgbClr val="003366"/>
                </a:solidFill>
              </a:rPr>
              <a:t>A</a:t>
            </a:r>
            <a:r>
              <a:rPr spc="-15" dirty="0">
                <a:solidFill>
                  <a:srgbClr val="003366"/>
                </a:solidFill>
              </a:rPr>
              <a:t>ss</a:t>
            </a:r>
            <a:r>
              <a:rPr spc="-5" dirty="0">
                <a:solidFill>
                  <a:srgbClr val="003366"/>
                </a:solidFill>
              </a:rPr>
              <a:t>oc</a:t>
            </a:r>
            <a:r>
              <a:rPr spc="-15" dirty="0">
                <a:solidFill>
                  <a:srgbClr val="003366"/>
                </a:solidFill>
              </a:rPr>
              <a:t>ia</a:t>
            </a:r>
            <a:r>
              <a:rPr spc="-5" dirty="0">
                <a:solidFill>
                  <a:srgbClr val="003366"/>
                </a:solidFill>
              </a:rPr>
              <a:t>t</a:t>
            </a:r>
            <a:r>
              <a:rPr spc="-10" dirty="0">
                <a:solidFill>
                  <a:srgbClr val="003366"/>
                </a:solidFill>
              </a:rPr>
              <a:t>io</a:t>
            </a:r>
            <a:r>
              <a:rPr dirty="0">
                <a:solidFill>
                  <a:srgbClr val="003366"/>
                </a:solidFill>
              </a:rPr>
              <a:t>n</a:t>
            </a:r>
            <a:r>
              <a:rPr spc="25" dirty="0">
                <a:solidFill>
                  <a:srgbClr val="003366"/>
                </a:solidFill>
              </a:rPr>
              <a:t> </a:t>
            </a:r>
            <a:r>
              <a:rPr dirty="0">
                <a:solidFill>
                  <a:srgbClr val="003366"/>
                </a:solidFill>
              </a:rPr>
              <a:t>P</a:t>
            </a:r>
            <a:r>
              <a:rPr spc="-5" dirty="0">
                <a:solidFill>
                  <a:srgbClr val="003366"/>
                </a:solidFill>
              </a:rPr>
              <a:t>ro</a:t>
            </a:r>
            <a:r>
              <a:rPr spc="-15" dirty="0">
                <a:solidFill>
                  <a:srgbClr val="003366"/>
                </a:solidFill>
              </a:rPr>
              <a:t>s</a:t>
            </a:r>
            <a:r>
              <a:rPr spc="-10" dirty="0">
                <a:solidFill>
                  <a:srgbClr val="003366"/>
                </a:solidFill>
              </a:rPr>
              <a:t>pe</a:t>
            </a:r>
            <a:r>
              <a:rPr spc="-5" dirty="0">
                <a:solidFill>
                  <a:srgbClr val="003366"/>
                </a:solidFill>
              </a:rPr>
              <a:t>r</a:t>
            </a:r>
            <a:r>
              <a:rPr spc="-15" dirty="0">
                <a:solidFill>
                  <a:srgbClr val="003366"/>
                </a:solidFill>
              </a:rPr>
              <a:t>i</a:t>
            </a:r>
            <a:r>
              <a:rPr spc="-5" dirty="0">
                <a:solidFill>
                  <a:srgbClr val="003366"/>
                </a:solidFill>
              </a:rPr>
              <a:t>ty</a:t>
            </a:r>
            <a:r>
              <a:rPr spc="20" dirty="0">
                <a:solidFill>
                  <a:srgbClr val="003366"/>
                </a:solidFill>
              </a:rPr>
              <a:t> </a:t>
            </a:r>
            <a:r>
              <a:rPr spc="-20" dirty="0">
                <a:solidFill>
                  <a:srgbClr val="003366"/>
                </a:solidFill>
              </a:rPr>
              <a:t>a</a:t>
            </a:r>
            <a:r>
              <a:rPr dirty="0">
                <a:solidFill>
                  <a:srgbClr val="003366"/>
                </a:solidFill>
              </a:rPr>
              <a:t>nd</a:t>
            </a:r>
            <a:r>
              <a:rPr spc="5" dirty="0">
                <a:solidFill>
                  <a:srgbClr val="003366"/>
                </a:solidFill>
              </a:rPr>
              <a:t> </a:t>
            </a:r>
            <a:r>
              <a:rPr spc="-5" dirty="0">
                <a:solidFill>
                  <a:srgbClr val="003366"/>
                </a:solidFill>
              </a:rPr>
              <a:t>D</a:t>
            </a:r>
            <a:r>
              <a:rPr spc="-10" dirty="0">
                <a:solidFill>
                  <a:srgbClr val="003366"/>
                </a:solidFill>
              </a:rPr>
              <a:t>e</a:t>
            </a:r>
            <a:r>
              <a:rPr spc="-5" dirty="0">
                <a:solidFill>
                  <a:srgbClr val="003366"/>
                </a:solidFill>
              </a:rPr>
              <a:t>v</a:t>
            </a:r>
            <a:r>
              <a:rPr spc="-10" dirty="0">
                <a:solidFill>
                  <a:srgbClr val="003366"/>
                </a:solidFill>
              </a:rPr>
              <a:t>elopm</a:t>
            </a:r>
            <a:r>
              <a:rPr spc="-15" dirty="0">
                <a:solidFill>
                  <a:srgbClr val="003366"/>
                </a:solidFill>
              </a:rPr>
              <a:t>e</a:t>
            </a:r>
            <a:r>
              <a:rPr dirty="0">
                <a:solidFill>
                  <a:srgbClr val="003366"/>
                </a:solidFill>
              </a:rPr>
              <a:t>nt</a:t>
            </a:r>
            <a:r>
              <a:rPr spc="50" dirty="0">
                <a:solidFill>
                  <a:srgbClr val="003366"/>
                </a:solidFill>
              </a:rPr>
              <a:t> </a:t>
            </a:r>
            <a:r>
              <a:rPr spc="-15" dirty="0">
                <a:solidFill>
                  <a:srgbClr val="003366"/>
                </a:solidFill>
              </a:rPr>
              <a:t>i</a:t>
            </a:r>
            <a:r>
              <a:rPr spc="-5" dirty="0">
                <a:solidFill>
                  <a:srgbClr val="003366"/>
                </a:solidFill>
              </a:rPr>
              <a:t>n</a:t>
            </a:r>
            <a:r>
              <a:rPr dirty="0">
                <a:solidFill>
                  <a:srgbClr val="003366"/>
                </a:solidFill>
              </a:rPr>
              <a:t> </a:t>
            </a:r>
            <a:r>
              <a:rPr spc="-15" dirty="0">
                <a:solidFill>
                  <a:srgbClr val="003366"/>
                </a:solidFill>
              </a:rPr>
              <a:t>B</a:t>
            </a:r>
            <a:r>
              <a:rPr dirty="0">
                <a:solidFill>
                  <a:srgbClr val="003366"/>
                </a:solidFill>
              </a:rPr>
              <a:t>u</a:t>
            </a:r>
            <a:r>
              <a:rPr spc="-5" dirty="0">
                <a:solidFill>
                  <a:srgbClr val="003366"/>
                </a:solidFill>
              </a:rPr>
              <a:t>lg</a:t>
            </a:r>
            <a:r>
              <a:rPr spc="-20" dirty="0">
                <a:solidFill>
                  <a:srgbClr val="003366"/>
                </a:solidFill>
              </a:rPr>
              <a:t>a</a:t>
            </a:r>
            <a:r>
              <a:rPr spc="-5" dirty="0">
                <a:solidFill>
                  <a:srgbClr val="003366"/>
                </a:solidFill>
              </a:rPr>
              <a:t>r</a:t>
            </a:r>
            <a:r>
              <a:rPr spc="-15" dirty="0">
                <a:solidFill>
                  <a:srgbClr val="003366"/>
                </a:solidFill>
              </a:rPr>
              <a:t>i</a:t>
            </a:r>
            <a:r>
              <a:rPr spc="-10" dirty="0">
                <a:solidFill>
                  <a:srgbClr val="003366"/>
                </a:solidFill>
              </a:rPr>
              <a:t>a</a:t>
            </a:r>
            <a:r>
              <a:rPr spc="-5" dirty="0">
                <a:solidFill>
                  <a:srgbClr val="003366"/>
                </a:solidFill>
              </a:rPr>
              <a:t> </a:t>
            </a:r>
            <a:r>
              <a:rPr dirty="0"/>
              <a:t>P</a:t>
            </a:r>
            <a:r>
              <a:rPr spc="-5" dirty="0"/>
              <a:t>roj</a:t>
            </a:r>
            <a:r>
              <a:rPr spc="-15" dirty="0"/>
              <a:t>e</a:t>
            </a:r>
            <a:r>
              <a:rPr spc="-5" dirty="0"/>
              <a:t>c</a:t>
            </a:r>
            <a:r>
              <a:rPr dirty="0"/>
              <a:t>t</a:t>
            </a:r>
            <a:r>
              <a:rPr spc="5" dirty="0"/>
              <a:t>:</a:t>
            </a:r>
            <a:r>
              <a:rPr dirty="0">
                <a:latin typeface="Trebuchet MS"/>
                <a:cs typeface="Trebuchet MS"/>
              </a:rPr>
              <a:t>“SOS</a:t>
            </a:r>
            <a:r>
              <a:rPr spc="-25" dirty="0">
                <a:latin typeface="Trebuchet MS"/>
                <a:cs typeface="Trebuchet MS"/>
              </a:rPr>
              <a:t> </a:t>
            </a:r>
            <a:r>
              <a:rPr spc="-5" dirty="0"/>
              <a:t>for </a:t>
            </a:r>
            <a:r>
              <a:rPr spc="-10" dirty="0"/>
              <a:t>e</a:t>
            </a:r>
            <a:r>
              <a:rPr dirty="0"/>
              <a:t>n</a:t>
            </a:r>
            <a:r>
              <a:rPr spc="-10" dirty="0"/>
              <a:t>d</a:t>
            </a:r>
            <a:r>
              <a:rPr spc="-20" dirty="0"/>
              <a:t>a</a:t>
            </a:r>
            <a:r>
              <a:rPr dirty="0"/>
              <a:t>n</a:t>
            </a:r>
            <a:r>
              <a:rPr spc="-5" dirty="0"/>
              <a:t>g</a:t>
            </a:r>
            <a:r>
              <a:rPr spc="-10" dirty="0"/>
              <a:t>e</a:t>
            </a:r>
            <a:r>
              <a:rPr spc="-5" dirty="0"/>
              <a:t>r</a:t>
            </a:r>
            <a:r>
              <a:rPr spc="-10" dirty="0"/>
              <a:t>e</a:t>
            </a:r>
            <a:r>
              <a:rPr dirty="0"/>
              <a:t>d</a:t>
            </a:r>
            <a:r>
              <a:rPr spc="45" dirty="0"/>
              <a:t> </a:t>
            </a:r>
            <a:r>
              <a:rPr spc="-5" dirty="0"/>
              <a:t>t</a:t>
            </a:r>
            <a:r>
              <a:rPr dirty="0"/>
              <a:t>r</a:t>
            </a:r>
            <a:r>
              <a:rPr spc="-20" dirty="0"/>
              <a:t>a</a:t>
            </a:r>
            <a:r>
              <a:rPr spc="-10" dirty="0"/>
              <a:t>d</a:t>
            </a:r>
            <a:r>
              <a:rPr spc="-15" dirty="0"/>
              <a:t>i</a:t>
            </a:r>
            <a:r>
              <a:rPr spc="-5" dirty="0"/>
              <a:t>t</a:t>
            </a:r>
            <a:r>
              <a:rPr spc="-10" dirty="0"/>
              <a:t>i</a:t>
            </a:r>
            <a:r>
              <a:rPr spc="-5" dirty="0"/>
              <a:t>on</a:t>
            </a:r>
            <a:r>
              <a:rPr spc="-20" dirty="0"/>
              <a:t>a</a:t>
            </a:r>
            <a:r>
              <a:rPr spc="-5" dirty="0"/>
              <a:t>l</a:t>
            </a:r>
            <a:r>
              <a:rPr spc="50" dirty="0"/>
              <a:t> </a:t>
            </a:r>
            <a:r>
              <a:rPr spc="-5" dirty="0"/>
              <a:t>v</a:t>
            </a:r>
            <a:r>
              <a:rPr spc="-15" dirty="0"/>
              <a:t>i</a:t>
            </a:r>
            <a:r>
              <a:rPr spc="-5" dirty="0"/>
              <a:t>ne</a:t>
            </a:r>
            <a:r>
              <a:rPr spc="20" dirty="0"/>
              <a:t> </a:t>
            </a:r>
            <a:r>
              <a:rPr spc="-5" dirty="0">
                <a:latin typeface="Trebuchet MS"/>
                <a:cs typeface="Trebuchet MS"/>
              </a:rPr>
              <a:t>v</a:t>
            </a:r>
            <a:r>
              <a:rPr spc="-10" dirty="0">
                <a:latin typeface="Trebuchet MS"/>
                <a:cs typeface="Trebuchet MS"/>
              </a:rPr>
              <a:t>a</a:t>
            </a:r>
            <a:r>
              <a:rPr dirty="0">
                <a:latin typeface="Trebuchet MS"/>
                <a:cs typeface="Trebuchet MS"/>
              </a:rPr>
              <a:t>r</a:t>
            </a:r>
            <a:r>
              <a:rPr spc="-10" dirty="0">
                <a:latin typeface="Trebuchet MS"/>
                <a:cs typeface="Trebuchet MS"/>
              </a:rPr>
              <a:t>i</a:t>
            </a:r>
            <a:r>
              <a:rPr spc="-5" dirty="0">
                <a:latin typeface="Trebuchet MS"/>
                <a:cs typeface="Trebuchet MS"/>
              </a:rPr>
              <a:t>e</a:t>
            </a:r>
            <a:r>
              <a:rPr dirty="0">
                <a:latin typeface="Trebuchet MS"/>
                <a:cs typeface="Trebuchet MS"/>
              </a:rPr>
              <a:t>t</a:t>
            </a:r>
            <a:r>
              <a:rPr spc="-5" dirty="0">
                <a:latin typeface="Trebuchet MS"/>
                <a:cs typeface="Trebuchet MS"/>
              </a:rPr>
              <a:t>ie</a:t>
            </a:r>
            <a:r>
              <a:rPr spc="-10" dirty="0">
                <a:latin typeface="Trebuchet MS"/>
                <a:cs typeface="Trebuchet MS"/>
              </a:rPr>
              <a:t>s</a:t>
            </a:r>
            <a:r>
              <a:rPr dirty="0">
                <a:latin typeface="Trebuchet MS"/>
                <a:cs typeface="Trebuchet MS"/>
              </a:rPr>
              <a:t>” </a:t>
            </a:r>
            <a:r>
              <a:rPr spc="-5" dirty="0"/>
              <a:t>Ac</a:t>
            </a:r>
            <a:r>
              <a:rPr spc="-15" dirty="0"/>
              <a:t>r</a:t>
            </a:r>
            <a:r>
              <a:rPr spc="-5" dirty="0"/>
              <a:t>on</a:t>
            </a:r>
            <a:r>
              <a:rPr spc="-15" dirty="0"/>
              <a:t>y</a:t>
            </a:r>
            <a:r>
              <a:rPr spc="-5" dirty="0"/>
              <a:t>m</a:t>
            </a:r>
            <a:r>
              <a:rPr dirty="0"/>
              <a:t>:</a:t>
            </a:r>
            <a:r>
              <a:rPr spc="10" dirty="0"/>
              <a:t> </a:t>
            </a:r>
            <a:r>
              <a:rPr dirty="0">
                <a:latin typeface="Trebuchet MS"/>
                <a:cs typeface="Trebuchet MS"/>
              </a:rPr>
              <a:t>“</a:t>
            </a:r>
            <a:r>
              <a:rPr spc="-5" dirty="0"/>
              <a:t>V</a:t>
            </a:r>
            <a:r>
              <a:rPr spc="-15" dirty="0"/>
              <a:t>i</a:t>
            </a:r>
            <a:r>
              <a:rPr spc="-5" dirty="0"/>
              <a:t>n</a:t>
            </a:r>
            <a:r>
              <a:rPr spc="-15" dirty="0"/>
              <a:t>e</a:t>
            </a:r>
            <a:r>
              <a:rPr dirty="0"/>
              <a:t>SO</a:t>
            </a:r>
            <a:r>
              <a:rPr spc="5" dirty="0"/>
              <a:t>S</a:t>
            </a:r>
            <a:r>
              <a:rPr dirty="0">
                <a:latin typeface="Trebuchet MS"/>
                <a:cs typeface="Trebuchet MS"/>
              </a:rPr>
              <a:t>”</a:t>
            </a:r>
          </a:p>
          <a:p>
            <a:pPr marL="12700">
              <a:lnSpc>
                <a:spcPct val="100000"/>
              </a:lnSpc>
            </a:pPr>
            <a:r>
              <a:rPr dirty="0"/>
              <a:t>P</a:t>
            </a:r>
            <a:r>
              <a:rPr spc="-5" dirty="0"/>
              <a:t>roj</a:t>
            </a:r>
            <a:r>
              <a:rPr spc="-15" dirty="0"/>
              <a:t>e</a:t>
            </a:r>
            <a:r>
              <a:rPr spc="-5" dirty="0"/>
              <a:t>ct</a:t>
            </a:r>
            <a:r>
              <a:rPr spc="10" dirty="0"/>
              <a:t> </a:t>
            </a:r>
            <a:r>
              <a:rPr spc="-5" dirty="0"/>
              <a:t>N</a:t>
            </a:r>
            <a:r>
              <a:rPr spc="-20" dirty="0"/>
              <a:t>o</a:t>
            </a:r>
            <a:r>
              <a:rPr dirty="0"/>
              <a:t>.</a:t>
            </a:r>
            <a:r>
              <a:rPr spc="10" dirty="0"/>
              <a:t> </a:t>
            </a:r>
            <a:r>
              <a:rPr spc="-10" dirty="0"/>
              <a:t>1</a:t>
            </a:r>
            <a:r>
              <a:rPr spc="-25" dirty="0"/>
              <a:t>8</a:t>
            </a:r>
            <a:r>
              <a:rPr spc="-10" dirty="0"/>
              <a:t>29</a:t>
            </a:r>
          </a:p>
        </p:txBody>
      </p:sp>
      <p:sp>
        <p:nvSpPr>
          <p:cNvPr id="25" name="object 25"/>
          <p:cNvSpPr txBox="1"/>
          <p:nvPr/>
        </p:nvSpPr>
        <p:spPr>
          <a:xfrm>
            <a:off x="9868661" y="6267323"/>
            <a:ext cx="2245360" cy="551180"/>
          </a:xfrm>
          <a:prstGeom prst="rect">
            <a:avLst/>
          </a:prstGeom>
        </p:spPr>
        <p:txBody>
          <a:bodyPr vert="horz" wrap="square" lIns="0" tIns="0" rIns="0" bIns="0" rtlCol="0">
            <a:spAutoFit/>
          </a:bodyPr>
          <a:lstStyle/>
          <a:p>
            <a:pPr marL="1298575">
              <a:lnSpc>
                <a:spcPct val="100000"/>
              </a:lnSpc>
            </a:pPr>
            <a:r>
              <a:rPr sz="900" i="1" spc="-5" dirty="0">
                <a:solidFill>
                  <a:srgbClr val="003366"/>
                </a:solidFill>
                <a:latin typeface="Trebuchet MS"/>
                <a:cs typeface="Trebuchet MS"/>
              </a:rPr>
              <a:t>270</a:t>
            </a:r>
            <a:r>
              <a:rPr sz="900" i="1" dirty="0">
                <a:solidFill>
                  <a:srgbClr val="003366"/>
                </a:solidFill>
                <a:latin typeface="Trebuchet MS"/>
                <a:cs typeface="Trebuchet MS"/>
              </a:rPr>
              <a:t>0</a:t>
            </a:r>
            <a:r>
              <a:rPr sz="900" i="1" spc="25" dirty="0">
                <a:solidFill>
                  <a:srgbClr val="003366"/>
                </a:solidFill>
                <a:latin typeface="Trebuchet MS"/>
                <a:cs typeface="Trebuchet MS"/>
              </a:rPr>
              <a:t> </a:t>
            </a:r>
            <a:r>
              <a:rPr sz="900" i="1" spc="-15" dirty="0">
                <a:solidFill>
                  <a:srgbClr val="003366"/>
                </a:solidFill>
                <a:latin typeface="Trebuchet MS"/>
                <a:cs typeface="Trebuchet MS"/>
              </a:rPr>
              <a:t>B</a:t>
            </a:r>
            <a:r>
              <a:rPr sz="900" i="1" spc="-5" dirty="0">
                <a:solidFill>
                  <a:srgbClr val="003366"/>
                </a:solidFill>
                <a:latin typeface="Trebuchet MS"/>
                <a:cs typeface="Trebuchet MS"/>
              </a:rPr>
              <a:t>lag</a:t>
            </a:r>
            <a:r>
              <a:rPr sz="900" i="1" spc="-10" dirty="0">
                <a:solidFill>
                  <a:srgbClr val="003366"/>
                </a:solidFill>
                <a:latin typeface="Trebuchet MS"/>
                <a:cs typeface="Trebuchet MS"/>
              </a:rPr>
              <a:t>o</a:t>
            </a:r>
            <a:r>
              <a:rPr sz="900" i="1" spc="-5" dirty="0">
                <a:solidFill>
                  <a:srgbClr val="003366"/>
                </a:solidFill>
                <a:latin typeface="Trebuchet MS"/>
                <a:cs typeface="Trebuchet MS"/>
              </a:rPr>
              <a:t>evg</a:t>
            </a:r>
            <a:r>
              <a:rPr sz="900" i="1" spc="-10" dirty="0">
                <a:solidFill>
                  <a:srgbClr val="003366"/>
                </a:solidFill>
                <a:latin typeface="Trebuchet MS"/>
                <a:cs typeface="Trebuchet MS"/>
              </a:rPr>
              <a:t>r</a:t>
            </a:r>
            <a:r>
              <a:rPr sz="900" i="1" spc="-5" dirty="0">
                <a:solidFill>
                  <a:srgbClr val="003366"/>
                </a:solidFill>
                <a:latin typeface="Trebuchet MS"/>
                <a:cs typeface="Trebuchet MS"/>
              </a:rPr>
              <a:t>a</a:t>
            </a:r>
            <a:r>
              <a:rPr sz="900" i="1" dirty="0">
                <a:solidFill>
                  <a:srgbClr val="003366"/>
                </a:solidFill>
                <a:latin typeface="Trebuchet MS"/>
                <a:cs typeface="Trebuchet MS"/>
              </a:rPr>
              <a:t>d</a:t>
            </a:r>
            <a:endParaRPr sz="900">
              <a:latin typeface="Trebuchet MS"/>
              <a:cs typeface="Trebuchet MS"/>
            </a:endParaRPr>
          </a:p>
          <a:p>
            <a:pPr marL="12700" marR="5080" indent="482600">
              <a:lnSpc>
                <a:spcPct val="100000"/>
              </a:lnSpc>
            </a:pPr>
            <a:r>
              <a:rPr sz="900" i="1" spc="-5" dirty="0">
                <a:solidFill>
                  <a:srgbClr val="003366"/>
                </a:solidFill>
                <a:latin typeface="Trebuchet MS"/>
                <a:cs typeface="Trebuchet MS"/>
              </a:rPr>
              <a:t>“</a:t>
            </a:r>
            <a:r>
              <a:rPr sz="900" i="1" dirty="0">
                <a:solidFill>
                  <a:srgbClr val="003366"/>
                </a:solidFill>
                <a:latin typeface="Trebuchet MS"/>
                <a:cs typeface="Trebuchet MS"/>
              </a:rPr>
              <a:t>St</a:t>
            </a:r>
            <a:r>
              <a:rPr sz="900" i="1" spc="-5" dirty="0">
                <a:solidFill>
                  <a:srgbClr val="003366"/>
                </a:solidFill>
                <a:latin typeface="Trebuchet MS"/>
                <a:cs typeface="Trebuchet MS"/>
              </a:rPr>
              <a:t>e</a:t>
            </a:r>
            <a:r>
              <a:rPr sz="900" i="1" dirty="0">
                <a:solidFill>
                  <a:srgbClr val="003366"/>
                </a:solidFill>
                <a:latin typeface="Trebuchet MS"/>
                <a:cs typeface="Trebuchet MS"/>
              </a:rPr>
              <a:t>f</a:t>
            </a:r>
            <a:r>
              <a:rPr sz="900" i="1" spc="-10" dirty="0">
                <a:solidFill>
                  <a:srgbClr val="003366"/>
                </a:solidFill>
                <a:latin typeface="Trebuchet MS"/>
                <a:cs typeface="Trebuchet MS"/>
              </a:rPr>
              <a:t>a</a:t>
            </a:r>
            <a:r>
              <a:rPr sz="900" i="1" dirty="0">
                <a:solidFill>
                  <a:srgbClr val="003366"/>
                </a:solidFill>
                <a:latin typeface="Trebuchet MS"/>
                <a:cs typeface="Trebuchet MS"/>
              </a:rPr>
              <a:t>n</a:t>
            </a:r>
            <a:r>
              <a:rPr sz="900" i="1" spc="15" dirty="0">
                <a:solidFill>
                  <a:srgbClr val="003366"/>
                </a:solidFill>
                <a:latin typeface="Trebuchet MS"/>
                <a:cs typeface="Trebuchet MS"/>
              </a:rPr>
              <a:t> </a:t>
            </a:r>
            <a:r>
              <a:rPr sz="900" i="1" spc="-5" dirty="0">
                <a:solidFill>
                  <a:srgbClr val="003366"/>
                </a:solidFill>
                <a:latin typeface="Trebuchet MS"/>
                <a:cs typeface="Trebuchet MS"/>
              </a:rPr>
              <a:t>Stam</a:t>
            </a:r>
            <a:r>
              <a:rPr sz="900" i="1" dirty="0">
                <a:solidFill>
                  <a:srgbClr val="003366"/>
                </a:solidFill>
                <a:latin typeface="Trebuchet MS"/>
                <a:cs typeface="Trebuchet MS"/>
              </a:rPr>
              <a:t>b</a:t>
            </a:r>
            <a:r>
              <a:rPr sz="900" i="1" spc="-10" dirty="0">
                <a:solidFill>
                  <a:srgbClr val="003366"/>
                </a:solidFill>
                <a:latin typeface="Trebuchet MS"/>
                <a:cs typeface="Trebuchet MS"/>
              </a:rPr>
              <a:t>olo</a:t>
            </a:r>
            <a:r>
              <a:rPr sz="900" i="1" dirty="0">
                <a:solidFill>
                  <a:srgbClr val="003366"/>
                </a:solidFill>
                <a:latin typeface="Trebuchet MS"/>
                <a:cs typeface="Trebuchet MS"/>
              </a:rPr>
              <a:t>v”</a:t>
            </a:r>
            <a:r>
              <a:rPr sz="900" i="1" spc="10" dirty="0">
                <a:solidFill>
                  <a:srgbClr val="003366"/>
                </a:solidFill>
                <a:latin typeface="Trebuchet MS"/>
                <a:cs typeface="Trebuchet MS"/>
              </a:rPr>
              <a:t> </a:t>
            </a:r>
            <a:r>
              <a:rPr sz="900" i="1" spc="-10" dirty="0">
                <a:solidFill>
                  <a:srgbClr val="003366"/>
                </a:solidFill>
                <a:latin typeface="Trebuchet MS"/>
                <a:cs typeface="Trebuchet MS"/>
              </a:rPr>
              <a:t>s</a:t>
            </a:r>
            <a:r>
              <a:rPr sz="900" i="1" dirty="0">
                <a:solidFill>
                  <a:srgbClr val="003366"/>
                </a:solidFill>
                <a:latin typeface="Trebuchet MS"/>
                <a:cs typeface="Trebuchet MS"/>
              </a:rPr>
              <a:t>t</a:t>
            </a:r>
            <a:r>
              <a:rPr sz="900" i="1" spc="-10" dirty="0">
                <a:solidFill>
                  <a:srgbClr val="003366"/>
                </a:solidFill>
                <a:latin typeface="Trebuchet MS"/>
                <a:cs typeface="Trebuchet MS"/>
              </a:rPr>
              <a:t>r</a:t>
            </a:r>
            <a:r>
              <a:rPr sz="900" i="1" dirty="0">
                <a:solidFill>
                  <a:srgbClr val="003366"/>
                </a:solidFill>
                <a:latin typeface="Trebuchet MS"/>
                <a:cs typeface="Trebuchet MS"/>
              </a:rPr>
              <a:t>.</a:t>
            </a:r>
            <a:r>
              <a:rPr sz="900" i="1" spc="-5" dirty="0">
                <a:solidFill>
                  <a:srgbClr val="003366"/>
                </a:solidFill>
                <a:latin typeface="Trebuchet MS"/>
                <a:cs typeface="Trebuchet MS"/>
              </a:rPr>
              <a:t> </a:t>
            </a:r>
            <a:r>
              <a:rPr sz="900" i="1" dirty="0">
                <a:solidFill>
                  <a:srgbClr val="003366"/>
                </a:solidFill>
                <a:latin typeface="Trebuchet MS"/>
                <a:cs typeface="Trebuchet MS"/>
              </a:rPr>
              <a:t>№</a:t>
            </a:r>
            <a:r>
              <a:rPr sz="900" i="1" spc="-5" dirty="0">
                <a:solidFill>
                  <a:srgbClr val="003366"/>
                </a:solidFill>
                <a:latin typeface="Trebuchet MS"/>
                <a:cs typeface="Trebuchet MS"/>
              </a:rPr>
              <a:t>1</a:t>
            </a:r>
            <a:r>
              <a:rPr sz="900" i="1" dirty="0">
                <a:solidFill>
                  <a:srgbClr val="003366"/>
                </a:solidFill>
                <a:latin typeface="Trebuchet MS"/>
                <a:cs typeface="Trebuchet MS"/>
              </a:rPr>
              <a:t>,</a:t>
            </a:r>
            <a:r>
              <a:rPr sz="900" i="1" spc="-5" dirty="0">
                <a:solidFill>
                  <a:srgbClr val="003366"/>
                </a:solidFill>
                <a:latin typeface="Trebuchet MS"/>
                <a:cs typeface="Trebuchet MS"/>
              </a:rPr>
              <a:t> fl</a:t>
            </a:r>
            <a:r>
              <a:rPr sz="900" i="1" dirty="0">
                <a:solidFill>
                  <a:srgbClr val="003366"/>
                </a:solidFill>
                <a:latin typeface="Trebuchet MS"/>
                <a:cs typeface="Trebuchet MS"/>
              </a:rPr>
              <a:t>.</a:t>
            </a:r>
            <a:r>
              <a:rPr sz="900" i="1" spc="10" dirty="0">
                <a:solidFill>
                  <a:srgbClr val="003366"/>
                </a:solidFill>
                <a:latin typeface="Trebuchet MS"/>
                <a:cs typeface="Trebuchet MS"/>
              </a:rPr>
              <a:t> </a:t>
            </a:r>
            <a:r>
              <a:rPr sz="900" i="1" dirty="0">
                <a:solidFill>
                  <a:srgbClr val="003366"/>
                </a:solidFill>
                <a:latin typeface="Trebuchet MS"/>
                <a:cs typeface="Trebuchet MS"/>
              </a:rPr>
              <a:t>2 </a:t>
            </a:r>
            <a:r>
              <a:rPr sz="900" i="1" dirty="0">
                <a:solidFill>
                  <a:srgbClr val="234060"/>
                </a:solidFill>
                <a:latin typeface="Trebuchet MS"/>
                <a:cs typeface="Trebuchet MS"/>
              </a:rPr>
              <a:t>t</a:t>
            </a:r>
            <a:r>
              <a:rPr sz="900" i="1" spc="-5" dirty="0">
                <a:solidFill>
                  <a:srgbClr val="234060"/>
                </a:solidFill>
                <a:latin typeface="Trebuchet MS"/>
                <a:cs typeface="Trebuchet MS"/>
              </a:rPr>
              <a:t>e</a:t>
            </a:r>
            <a:r>
              <a:rPr sz="900" i="1" dirty="0">
                <a:solidFill>
                  <a:srgbClr val="234060"/>
                </a:solidFill>
                <a:latin typeface="Trebuchet MS"/>
                <a:cs typeface="Trebuchet MS"/>
              </a:rPr>
              <a:t>l.</a:t>
            </a:r>
            <a:r>
              <a:rPr sz="900" i="1" spc="-5" dirty="0">
                <a:solidFill>
                  <a:srgbClr val="234060"/>
                </a:solidFill>
                <a:latin typeface="Trebuchet MS"/>
                <a:cs typeface="Trebuchet MS"/>
              </a:rPr>
              <a:t> +35</a:t>
            </a:r>
            <a:r>
              <a:rPr sz="900" i="1" dirty="0">
                <a:solidFill>
                  <a:srgbClr val="234060"/>
                </a:solidFill>
                <a:latin typeface="Trebuchet MS"/>
                <a:cs typeface="Trebuchet MS"/>
              </a:rPr>
              <a:t>9</a:t>
            </a:r>
            <a:r>
              <a:rPr sz="900" i="1" spc="25" dirty="0">
                <a:solidFill>
                  <a:srgbClr val="234060"/>
                </a:solidFill>
                <a:latin typeface="Trebuchet MS"/>
                <a:cs typeface="Trebuchet MS"/>
              </a:rPr>
              <a:t> </a:t>
            </a:r>
            <a:r>
              <a:rPr sz="900" i="1" spc="-5" dirty="0">
                <a:solidFill>
                  <a:srgbClr val="234060"/>
                </a:solidFill>
                <a:latin typeface="Trebuchet MS"/>
                <a:cs typeface="Trebuchet MS"/>
              </a:rPr>
              <a:t>89</a:t>
            </a:r>
            <a:r>
              <a:rPr sz="900" i="1" dirty="0">
                <a:solidFill>
                  <a:srgbClr val="234060"/>
                </a:solidFill>
                <a:latin typeface="Trebuchet MS"/>
                <a:cs typeface="Trebuchet MS"/>
              </a:rPr>
              <a:t>6</a:t>
            </a:r>
            <a:r>
              <a:rPr sz="900" i="1" spc="25" dirty="0">
                <a:solidFill>
                  <a:srgbClr val="234060"/>
                </a:solidFill>
                <a:latin typeface="Trebuchet MS"/>
                <a:cs typeface="Trebuchet MS"/>
              </a:rPr>
              <a:t> </a:t>
            </a:r>
            <a:r>
              <a:rPr sz="900" i="1" spc="-5" dirty="0">
                <a:solidFill>
                  <a:srgbClr val="234060"/>
                </a:solidFill>
                <a:latin typeface="Trebuchet MS"/>
                <a:cs typeface="Trebuchet MS"/>
              </a:rPr>
              <a:t>0</a:t>
            </a:r>
            <a:r>
              <a:rPr sz="900" i="1" dirty="0">
                <a:solidFill>
                  <a:srgbClr val="234060"/>
                </a:solidFill>
                <a:latin typeface="Trebuchet MS"/>
                <a:cs typeface="Trebuchet MS"/>
              </a:rPr>
              <a:t>4</a:t>
            </a:r>
            <a:r>
              <a:rPr sz="900" i="1" spc="10" dirty="0">
                <a:solidFill>
                  <a:srgbClr val="234060"/>
                </a:solidFill>
                <a:latin typeface="Trebuchet MS"/>
                <a:cs typeface="Trebuchet MS"/>
              </a:rPr>
              <a:t> </a:t>
            </a:r>
            <a:r>
              <a:rPr sz="900" i="1" spc="-5" dirty="0">
                <a:solidFill>
                  <a:srgbClr val="234060"/>
                </a:solidFill>
                <a:latin typeface="Trebuchet MS"/>
                <a:cs typeface="Trebuchet MS"/>
              </a:rPr>
              <a:t>0</a:t>
            </a:r>
            <a:r>
              <a:rPr sz="900" i="1" dirty="0">
                <a:solidFill>
                  <a:srgbClr val="234060"/>
                </a:solidFill>
                <a:latin typeface="Trebuchet MS"/>
                <a:cs typeface="Trebuchet MS"/>
              </a:rPr>
              <a:t>9</a:t>
            </a:r>
            <a:r>
              <a:rPr sz="900" i="1" spc="10" dirty="0">
                <a:solidFill>
                  <a:srgbClr val="234060"/>
                </a:solidFill>
                <a:latin typeface="Trebuchet MS"/>
                <a:cs typeface="Trebuchet MS"/>
              </a:rPr>
              <a:t> </a:t>
            </a:r>
            <a:r>
              <a:rPr sz="900" i="1" spc="-5" dirty="0">
                <a:solidFill>
                  <a:srgbClr val="234060"/>
                </a:solidFill>
                <a:latin typeface="Trebuchet MS"/>
                <a:cs typeface="Trebuchet MS"/>
              </a:rPr>
              <a:t>0</a:t>
            </a:r>
            <a:r>
              <a:rPr sz="900" i="1" dirty="0">
                <a:solidFill>
                  <a:srgbClr val="234060"/>
                </a:solidFill>
                <a:latin typeface="Trebuchet MS"/>
                <a:cs typeface="Trebuchet MS"/>
              </a:rPr>
              <a:t>3</a:t>
            </a:r>
            <a:r>
              <a:rPr sz="900" i="1" spc="10" dirty="0">
                <a:solidFill>
                  <a:srgbClr val="234060"/>
                </a:solidFill>
                <a:latin typeface="Trebuchet MS"/>
                <a:cs typeface="Trebuchet MS"/>
              </a:rPr>
              <a:t> </a:t>
            </a:r>
            <a:r>
              <a:rPr sz="900" i="1" spc="-5" dirty="0">
                <a:solidFill>
                  <a:srgbClr val="234060"/>
                </a:solidFill>
                <a:latin typeface="Trebuchet MS"/>
                <a:cs typeface="Trebuchet MS"/>
              </a:rPr>
              <a:t>/</a:t>
            </a:r>
            <a:r>
              <a:rPr sz="900" i="1" dirty="0">
                <a:solidFill>
                  <a:srgbClr val="234060"/>
                </a:solidFill>
                <a:latin typeface="Trebuchet MS"/>
                <a:cs typeface="Trebuchet MS"/>
              </a:rPr>
              <a:t>+</a:t>
            </a:r>
            <a:r>
              <a:rPr sz="900" i="1" spc="10" dirty="0">
                <a:solidFill>
                  <a:srgbClr val="234060"/>
                </a:solidFill>
                <a:latin typeface="Trebuchet MS"/>
                <a:cs typeface="Trebuchet MS"/>
              </a:rPr>
              <a:t> </a:t>
            </a:r>
            <a:r>
              <a:rPr sz="900" i="1" spc="-5" dirty="0">
                <a:solidFill>
                  <a:srgbClr val="234060"/>
                </a:solidFill>
                <a:latin typeface="Trebuchet MS"/>
                <a:cs typeface="Trebuchet MS"/>
              </a:rPr>
              <a:t>35</a:t>
            </a:r>
            <a:r>
              <a:rPr sz="900" i="1" dirty="0">
                <a:solidFill>
                  <a:srgbClr val="234060"/>
                </a:solidFill>
                <a:latin typeface="Trebuchet MS"/>
                <a:cs typeface="Trebuchet MS"/>
              </a:rPr>
              <a:t>9</a:t>
            </a:r>
            <a:r>
              <a:rPr sz="900" i="1" spc="25" dirty="0">
                <a:solidFill>
                  <a:srgbClr val="234060"/>
                </a:solidFill>
                <a:latin typeface="Trebuchet MS"/>
                <a:cs typeface="Trebuchet MS"/>
              </a:rPr>
              <a:t> </a:t>
            </a:r>
            <a:r>
              <a:rPr sz="900" i="1" spc="-5" dirty="0">
                <a:solidFill>
                  <a:srgbClr val="234060"/>
                </a:solidFill>
                <a:latin typeface="Trebuchet MS"/>
                <a:cs typeface="Trebuchet MS"/>
              </a:rPr>
              <a:t>87</a:t>
            </a:r>
            <a:r>
              <a:rPr sz="900" i="1" dirty="0">
                <a:solidFill>
                  <a:srgbClr val="234060"/>
                </a:solidFill>
                <a:latin typeface="Trebuchet MS"/>
                <a:cs typeface="Trebuchet MS"/>
              </a:rPr>
              <a:t>6</a:t>
            </a:r>
            <a:r>
              <a:rPr sz="900" i="1" spc="10" dirty="0">
                <a:solidFill>
                  <a:srgbClr val="234060"/>
                </a:solidFill>
                <a:latin typeface="Trebuchet MS"/>
                <a:cs typeface="Trebuchet MS"/>
              </a:rPr>
              <a:t> </a:t>
            </a:r>
            <a:r>
              <a:rPr sz="900" i="1" spc="-5" dirty="0">
                <a:solidFill>
                  <a:srgbClr val="234060"/>
                </a:solidFill>
                <a:latin typeface="Trebuchet MS"/>
                <a:cs typeface="Trebuchet MS"/>
              </a:rPr>
              <a:t>7</a:t>
            </a:r>
            <a:r>
              <a:rPr sz="900" i="1" dirty="0">
                <a:solidFill>
                  <a:srgbClr val="234060"/>
                </a:solidFill>
                <a:latin typeface="Trebuchet MS"/>
                <a:cs typeface="Trebuchet MS"/>
              </a:rPr>
              <a:t>1</a:t>
            </a:r>
            <a:r>
              <a:rPr sz="900" i="1" spc="15" dirty="0">
                <a:solidFill>
                  <a:srgbClr val="234060"/>
                </a:solidFill>
                <a:latin typeface="Trebuchet MS"/>
                <a:cs typeface="Trebuchet MS"/>
              </a:rPr>
              <a:t> </a:t>
            </a:r>
            <a:r>
              <a:rPr sz="900" i="1" spc="-5" dirty="0">
                <a:solidFill>
                  <a:srgbClr val="234060"/>
                </a:solidFill>
                <a:latin typeface="Trebuchet MS"/>
                <a:cs typeface="Trebuchet MS"/>
              </a:rPr>
              <a:t>2</a:t>
            </a:r>
            <a:r>
              <a:rPr sz="900" i="1" dirty="0">
                <a:solidFill>
                  <a:srgbClr val="234060"/>
                </a:solidFill>
                <a:latin typeface="Trebuchet MS"/>
                <a:cs typeface="Trebuchet MS"/>
              </a:rPr>
              <a:t>4</a:t>
            </a:r>
            <a:r>
              <a:rPr sz="900" i="1" spc="25" dirty="0">
                <a:solidFill>
                  <a:srgbClr val="234060"/>
                </a:solidFill>
                <a:latin typeface="Trebuchet MS"/>
                <a:cs typeface="Trebuchet MS"/>
              </a:rPr>
              <a:t> </a:t>
            </a:r>
            <a:r>
              <a:rPr sz="900" i="1" spc="-5" dirty="0">
                <a:solidFill>
                  <a:srgbClr val="234060"/>
                </a:solidFill>
                <a:latin typeface="Trebuchet MS"/>
                <a:cs typeface="Trebuchet MS"/>
              </a:rPr>
              <a:t>09</a:t>
            </a:r>
            <a:endParaRPr sz="900">
              <a:latin typeface="Trebuchet MS"/>
              <a:cs typeface="Trebuchet MS"/>
            </a:endParaRPr>
          </a:p>
          <a:p>
            <a:pPr marL="396240">
              <a:lnSpc>
                <a:spcPct val="100000"/>
              </a:lnSpc>
            </a:pPr>
            <a:r>
              <a:rPr sz="900" i="1" spc="-5" dirty="0">
                <a:solidFill>
                  <a:srgbClr val="003366"/>
                </a:solidFill>
                <a:latin typeface="Trebuchet MS"/>
                <a:cs typeface="Trebuchet MS"/>
              </a:rPr>
              <a:t>e</a:t>
            </a:r>
            <a:r>
              <a:rPr sz="900" i="1" spc="5" dirty="0">
                <a:solidFill>
                  <a:srgbClr val="003366"/>
                </a:solidFill>
                <a:latin typeface="Trebuchet MS"/>
                <a:cs typeface="Trebuchet MS"/>
              </a:rPr>
              <a:t>-</a:t>
            </a:r>
            <a:r>
              <a:rPr sz="900" i="1" spc="-5" dirty="0">
                <a:solidFill>
                  <a:srgbClr val="003366"/>
                </a:solidFill>
                <a:latin typeface="Trebuchet MS"/>
                <a:cs typeface="Trebuchet MS"/>
              </a:rPr>
              <a:t>mai</a:t>
            </a:r>
            <a:r>
              <a:rPr sz="900" i="1" spc="-10" dirty="0">
                <a:solidFill>
                  <a:srgbClr val="003366"/>
                </a:solidFill>
                <a:latin typeface="Trebuchet MS"/>
                <a:cs typeface="Trebuchet MS"/>
              </a:rPr>
              <a:t>l</a:t>
            </a:r>
            <a:r>
              <a:rPr sz="900" i="1" dirty="0">
                <a:solidFill>
                  <a:srgbClr val="003366"/>
                </a:solidFill>
                <a:latin typeface="Trebuchet MS"/>
                <a:cs typeface="Trebuchet MS"/>
              </a:rPr>
              <a:t>:</a:t>
            </a:r>
            <a:r>
              <a:rPr sz="900" i="1" spc="10" dirty="0">
                <a:solidFill>
                  <a:srgbClr val="003366"/>
                </a:solidFill>
                <a:latin typeface="Trebuchet MS"/>
                <a:cs typeface="Trebuchet MS"/>
              </a:rPr>
              <a:t> </a:t>
            </a:r>
            <a:r>
              <a:rPr sz="900" i="1" u="sng" dirty="0">
                <a:solidFill>
                  <a:srgbClr val="0462C1"/>
                </a:solidFill>
                <a:latin typeface="Trebuchet MS"/>
                <a:cs typeface="Trebuchet MS"/>
                <a:hlinkClick r:id="rId7"/>
              </a:rPr>
              <a:t>pdb</a:t>
            </a:r>
            <a:r>
              <a:rPr sz="900" i="1" u="sng" spc="-5" dirty="0">
                <a:solidFill>
                  <a:srgbClr val="0462C1"/>
                </a:solidFill>
                <a:latin typeface="Trebuchet MS"/>
                <a:cs typeface="Trebuchet MS"/>
                <a:hlinkClick r:id="rId7"/>
              </a:rPr>
              <a:t>ul</a:t>
            </a:r>
            <a:r>
              <a:rPr sz="900" i="1" u="sng" dirty="0">
                <a:solidFill>
                  <a:srgbClr val="0462C1"/>
                </a:solidFill>
                <a:latin typeface="Trebuchet MS"/>
                <a:cs typeface="Trebuchet MS"/>
                <a:hlinkClick r:id="rId7"/>
              </a:rPr>
              <a:t>g</a:t>
            </a:r>
            <a:r>
              <a:rPr sz="900" i="1" u="sng" spc="-5" dirty="0">
                <a:solidFill>
                  <a:srgbClr val="0462C1"/>
                </a:solidFill>
                <a:latin typeface="Trebuchet MS"/>
                <a:cs typeface="Trebuchet MS"/>
                <a:hlinkClick r:id="rId7"/>
              </a:rPr>
              <a:t>a</a:t>
            </a:r>
            <a:r>
              <a:rPr sz="900" i="1" u="sng" spc="-10" dirty="0">
                <a:solidFill>
                  <a:srgbClr val="0462C1"/>
                </a:solidFill>
                <a:latin typeface="Trebuchet MS"/>
                <a:cs typeface="Trebuchet MS"/>
                <a:hlinkClick r:id="rId7"/>
              </a:rPr>
              <a:t>r</a:t>
            </a:r>
            <a:r>
              <a:rPr sz="900" i="1" u="sng" dirty="0">
                <a:solidFill>
                  <a:srgbClr val="0462C1"/>
                </a:solidFill>
                <a:latin typeface="Trebuchet MS"/>
                <a:cs typeface="Trebuchet MS"/>
                <a:hlinkClick r:id="rId7"/>
              </a:rPr>
              <a:t>i</a:t>
            </a:r>
            <a:r>
              <a:rPr sz="900" i="1" u="sng" spc="-5" dirty="0">
                <a:solidFill>
                  <a:srgbClr val="0462C1"/>
                </a:solidFill>
                <a:latin typeface="Trebuchet MS"/>
                <a:cs typeface="Trebuchet MS"/>
                <a:hlinkClick r:id="rId7"/>
              </a:rPr>
              <a:t>a2010</a:t>
            </a:r>
            <a:r>
              <a:rPr sz="900" i="1" u="sng" spc="-10" dirty="0">
                <a:solidFill>
                  <a:srgbClr val="0462C1"/>
                </a:solidFill>
                <a:latin typeface="Trebuchet MS"/>
                <a:cs typeface="Trebuchet MS"/>
                <a:hlinkClick r:id="rId7"/>
              </a:rPr>
              <a:t>@</a:t>
            </a:r>
            <a:r>
              <a:rPr sz="900" i="1" u="sng" dirty="0">
                <a:solidFill>
                  <a:srgbClr val="0462C1"/>
                </a:solidFill>
                <a:latin typeface="Trebuchet MS"/>
                <a:cs typeface="Trebuchet MS"/>
                <a:hlinkClick r:id="rId7"/>
              </a:rPr>
              <a:t>g</a:t>
            </a:r>
            <a:r>
              <a:rPr sz="900" i="1" u="sng" spc="-5" dirty="0">
                <a:solidFill>
                  <a:srgbClr val="0462C1"/>
                </a:solidFill>
                <a:latin typeface="Trebuchet MS"/>
                <a:cs typeface="Trebuchet MS"/>
                <a:hlinkClick r:id="rId7"/>
              </a:rPr>
              <a:t>mail</a:t>
            </a:r>
            <a:r>
              <a:rPr sz="900" i="1" u="sng" spc="5" dirty="0">
                <a:solidFill>
                  <a:srgbClr val="0462C1"/>
                </a:solidFill>
                <a:latin typeface="Trebuchet MS"/>
                <a:cs typeface="Trebuchet MS"/>
                <a:hlinkClick r:id="rId7"/>
              </a:rPr>
              <a:t>.</a:t>
            </a:r>
            <a:r>
              <a:rPr sz="900" i="1" u="sng" dirty="0">
                <a:solidFill>
                  <a:srgbClr val="0462C1"/>
                </a:solidFill>
                <a:latin typeface="Trebuchet MS"/>
                <a:cs typeface="Trebuchet MS"/>
                <a:hlinkClick r:id="rId7"/>
              </a:rPr>
              <a:t>c</a:t>
            </a:r>
            <a:r>
              <a:rPr sz="900" i="1" u="sng" spc="-10" dirty="0">
                <a:solidFill>
                  <a:srgbClr val="0462C1"/>
                </a:solidFill>
                <a:latin typeface="Trebuchet MS"/>
                <a:cs typeface="Trebuchet MS"/>
                <a:hlinkClick r:id="rId7"/>
              </a:rPr>
              <a:t>o</a:t>
            </a:r>
            <a:r>
              <a:rPr sz="900" i="1" u="sng" dirty="0">
                <a:solidFill>
                  <a:srgbClr val="0462C1"/>
                </a:solidFill>
                <a:latin typeface="Trebuchet MS"/>
                <a:cs typeface="Trebuchet MS"/>
                <a:hlinkClick r:id="rId7"/>
              </a:rPr>
              <a:t>m</a:t>
            </a:r>
            <a:endParaRPr sz="900">
              <a:latin typeface="Trebuchet MS"/>
              <a:cs typeface="Trebuchet MS"/>
            </a:endParaRPr>
          </a:p>
        </p:txBody>
      </p:sp>
      <p:sp>
        <p:nvSpPr>
          <p:cNvPr id="9" name="object 9"/>
          <p:cNvSpPr txBox="1"/>
          <p:nvPr/>
        </p:nvSpPr>
        <p:spPr>
          <a:xfrm>
            <a:off x="465530" y="4640071"/>
            <a:ext cx="10812069" cy="1477328"/>
          </a:xfrm>
          <a:prstGeom prst="rect">
            <a:avLst/>
          </a:prstGeom>
        </p:spPr>
        <p:txBody>
          <a:bodyPr vert="horz" wrap="square" lIns="0" tIns="0" rIns="0" bIns="0" rtlCol="0">
            <a:spAutoFit/>
          </a:bodyPr>
          <a:lstStyle/>
          <a:p>
            <a:pPr marL="12700">
              <a:lnSpc>
                <a:spcPct val="100000"/>
              </a:lnSpc>
              <a:tabLst>
                <a:tab pos="1912620" algn="l"/>
              </a:tabLst>
            </a:pPr>
            <a:r>
              <a:rPr lang="en-US" sz="2400" b="1" dirty="0">
                <a:solidFill>
                  <a:srgbClr val="333333"/>
                </a:solidFill>
                <a:cs typeface="Calibri"/>
              </a:rPr>
              <a:t>Prevention </a:t>
            </a:r>
            <a:r>
              <a:rPr sz="2400" b="1" spc="-10" dirty="0" smtClean="0">
                <a:solidFill>
                  <a:srgbClr val="333333"/>
                </a:solidFill>
                <a:latin typeface="Calibri"/>
                <a:cs typeface="Calibri"/>
              </a:rPr>
              <a:t>:</a:t>
            </a:r>
            <a:r>
              <a:rPr sz="2400" b="1" dirty="0">
                <a:solidFill>
                  <a:srgbClr val="333333"/>
                </a:solidFill>
                <a:latin typeface="Calibri"/>
                <a:cs typeface="Calibri"/>
              </a:rPr>
              <a:t>	</a:t>
            </a:r>
            <a:r>
              <a:rPr lang="en-US" sz="2400" dirty="0">
                <a:solidFill>
                  <a:srgbClr val="333333"/>
                </a:solidFill>
                <a:cs typeface="Calibri"/>
              </a:rPr>
              <a:t>The fight against the enemy includes monitoring of the phenology, agro-technical measures, preparations and selection of a terrain for planting </a:t>
            </a:r>
            <a:r>
              <a:rPr lang="en-US" sz="2400" dirty="0" smtClean="0">
                <a:solidFill>
                  <a:srgbClr val="333333"/>
                </a:solidFill>
                <a:cs typeface="Calibri"/>
              </a:rPr>
              <a:t>vines</a:t>
            </a:r>
            <a:r>
              <a:rPr lang="en-US" sz="2400" dirty="0">
                <a:solidFill>
                  <a:srgbClr val="333333"/>
                </a:solidFill>
                <a:cs typeface="Calibri"/>
              </a:rPr>
              <a:t>, cleared of previous species. </a:t>
            </a:r>
            <a:r>
              <a:rPr lang="en-US" sz="2400" dirty="0" err="1">
                <a:solidFill>
                  <a:srgbClr val="333333"/>
                </a:solidFill>
                <a:cs typeface="Calibri"/>
              </a:rPr>
              <a:t>Phylloxera</a:t>
            </a:r>
            <a:r>
              <a:rPr lang="en-US" sz="2400" dirty="0">
                <a:solidFill>
                  <a:srgbClr val="333333"/>
                </a:solidFill>
                <a:cs typeface="Calibri"/>
              </a:rPr>
              <a:t> can retain its vitality for up to 7-8 years after removing the vines</a:t>
            </a:r>
            <a:endParaRPr sz="2400" dirty="0">
              <a:latin typeface="Calibri"/>
              <a:cs typeface="Calibri"/>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1999" cy="6857997"/>
          </a:xfrm>
          <a:prstGeom prst="rect">
            <a:avLst/>
          </a:prstGeom>
          <a:blipFill>
            <a:blip r:embed="rId3" cstate="print"/>
            <a:stretch>
              <a:fillRect/>
            </a:stretch>
          </a:blipFill>
        </p:spPr>
        <p:txBody>
          <a:bodyPr wrap="square" lIns="0" tIns="0" rIns="0" bIns="0" rtlCol="0"/>
          <a:lstStyle/>
          <a:p>
            <a:endParaRPr/>
          </a:p>
        </p:txBody>
      </p:sp>
      <p:sp>
        <p:nvSpPr>
          <p:cNvPr id="3" name="object 3"/>
          <p:cNvSpPr/>
          <p:nvPr/>
        </p:nvSpPr>
        <p:spPr>
          <a:xfrm>
            <a:off x="4206240" y="96011"/>
            <a:ext cx="1304543" cy="917447"/>
          </a:xfrm>
          <a:prstGeom prst="rect">
            <a:avLst/>
          </a:prstGeom>
          <a:blipFill>
            <a:blip r:embed="rId4" cstate="print"/>
            <a:stretch>
              <a:fillRect/>
            </a:stretch>
          </a:blipFill>
        </p:spPr>
        <p:txBody>
          <a:bodyPr wrap="square" lIns="0" tIns="0" rIns="0" bIns="0" rtlCol="0"/>
          <a:lstStyle/>
          <a:p>
            <a:endParaRPr/>
          </a:p>
        </p:txBody>
      </p:sp>
      <p:sp>
        <p:nvSpPr>
          <p:cNvPr id="4" name="object 4"/>
          <p:cNvSpPr/>
          <p:nvPr/>
        </p:nvSpPr>
        <p:spPr>
          <a:xfrm>
            <a:off x="8310371" y="260604"/>
            <a:ext cx="2357628" cy="574548"/>
          </a:xfrm>
          <a:prstGeom prst="rect">
            <a:avLst/>
          </a:prstGeom>
          <a:blipFill>
            <a:blip r:embed="rId5" cstate="print"/>
            <a:stretch>
              <a:fillRect/>
            </a:stretch>
          </a:blipFill>
        </p:spPr>
        <p:txBody>
          <a:bodyPr wrap="square" lIns="0" tIns="0" rIns="0" bIns="0" rtlCol="0"/>
          <a:lstStyle/>
          <a:p>
            <a:endParaRPr/>
          </a:p>
        </p:txBody>
      </p:sp>
      <p:sp>
        <p:nvSpPr>
          <p:cNvPr id="5" name="object 5"/>
          <p:cNvSpPr/>
          <p:nvPr/>
        </p:nvSpPr>
        <p:spPr>
          <a:xfrm>
            <a:off x="6452615" y="161544"/>
            <a:ext cx="1068324" cy="874776"/>
          </a:xfrm>
          <a:prstGeom prst="rect">
            <a:avLst/>
          </a:prstGeom>
          <a:blipFill>
            <a:blip r:embed="rId6" cstate="print"/>
            <a:stretch>
              <a:fillRect/>
            </a:stretch>
          </a:blipFill>
        </p:spPr>
        <p:txBody>
          <a:bodyPr wrap="square" lIns="0" tIns="0" rIns="0" bIns="0" rtlCol="0"/>
          <a:lstStyle/>
          <a:p>
            <a:endParaRPr/>
          </a:p>
        </p:txBody>
      </p:sp>
      <p:sp>
        <p:nvSpPr>
          <p:cNvPr id="6" name="object 6"/>
          <p:cNvSpPr/>
          <p:nvPr/>
        </p:nvSpPr>
        <p:spPr>
          <a:xfrm>
            <a:off x="1524000" y="161544"/>
            <a:ext cx="1377696" cy="768095"/>
          </a:xfrm>
          <a:prstGeom prst="rect">
            <a:avLst/>
          </a:prstGeom>
          <a:blipFill>
            <a:blip r:embed="rId7" cstate="print"/>
            <a:stretch>
              <a:fillRect/>
            </a:stretch>
          </a:blipFill>
        </p:spPr>
        <p:txBody>
          <a:bodyPr wrap="square" lIns="0" tIns="0" rIns="0" bIns="0" rtlCol="0"/>
          <a:lstStyle/>
          <a:p>
            <a:endParaRPr/>
          </a:p>
        </p:txBody>
      </p:sp>
      <p:sp>
        <p:nvSpPr>
          <p:cNvPr id="7" name="object 7"/>
          <p:cNvSpPr txBox="1">
            <a:spLocks noGrp="1"/>
          </p:cNvSpPr>
          <p:nvPr>
            <p:ph sz="half" idx="2"/>
          </p:nvPr>
        </p:nvSpPr>
        <p:spPr>
          <a:xfrm>
            <a:off x="159816" y="1775841"/>
            <a:ext cx="2810510" cy="3562514"/>
          </a:xfrm>
          <a:prstGeom prst="rect">
            <a:avLst/>
          </a:prstGeom>
        </p:spPr>
        <p:txBody>
          <a:bodyPr vert="horz" wrap="square" lIns="0" tIns="0" rIns="0" bIns="0" rtlCol="0">
            <a:spAutoFit/>
          </a:bodyPr>
          <a:lstStyle/>
          <a:p>
            <a:pPr marL="12700">
              <a:lnSpc>
                <a:spcPct val="100000"/>
              </a:lnSpc>
            </a:pPr>
            <a:r>
              <a:rPr lang="en-US" spc="-35" dirty="0" smtClean="0"/>
              <a:t>We shall consider</a:t>
            </a:r>
            <a:r>
              <a:rPr spc="-15" dirty="0" smtClean="0"/>
              <a:t>:</a:t>
            </a:r>
            <a:endParaRPr spc="-15" dirty="0"/>
          </a:p>
          <a:p>
            <a:pPr>
              <a:lnSpc>
                <a:spcPct val="100000"/>
              </a:lnSpc>
            </a:pPr>
            <a:endParaRPr spc="-15" dirty="0"/>
          </a:p>
          <a:p>
            <a:pPr marL="355600" marR="5080" indent="-342900">
              <a:lnSpc>
                <a:spcPts val="2380"/>
              </a:lnSpc>
              <a:spcBef>
                <a:spcPts val="1870"/>
              </a:spcBef>
              <a:buClr>
                <a:srgbClr val="FFFFFF"/>
              </a:buClr>
              <a:buFont typeface="Arial Unicode MS"/>
              <a:buChar char="✓"/>
              <a:tabLst>
                <a:tab pos="355600" algn="l"/>
              </a:tabLst>
            </a:pPr>
            <a:r>
              <a:rPr lang="en-US" spc="-15" dirty="0"/>
              <a:t>The main diseases that affect the </a:t>
            </a:r>
            <a:r>
              <a:rPr lang="en-US" spc="-15" dirty="0" smtClean="0"/>
              <a:t>vines</a:t>
            </a:r>
          </a:p>
          <a:p>
            <a:pPr marL="355600" marR="5080" indent="-342900">
              <a:lnSpc>
                <a:spcPts val="2380"/>
              </a:lnSpc>
              <a:spcBef>
                <a:spcPts val="1870"/>
              </a:spcBef>
              <a:buClr>
                <a:srgbClr val="FFFFFF"/>
              </a:buClr>
              <a:buFont typeface="Arial Unicode MS"/>
              <a:buChar char="✓"/>
              <a:tabLst>
                <a:tab pos="355600" algn="l"/>
              </a:tabLst>
            </a:pPr>
            <a:r>
              <a:rPr lang="en-US" spc="-35" dirty="0"/>
              <a:t>How to recognize the most common diseases in </a:t>
            </a:r>
            <a:r>
              <a:rPr lang="en-US" spc="-35" dirty="0" smtClean="0"/>
              <a:t>vines</a:t>
            </a:r>
          </a:p>
          <a:p>
            <a:pPr marL="355600" marR="5080" indent="-342900">
              <a:lnSpc>
                <a:spcPts val="2380"/>
              </a:lnSpc>
              <a:spcBef>
                <a:spcPts val="1870"/>
              </a:spcBef>
              <a:buClr>
                <a:srgbClr val="FFFFFF"/>
              </a:buClr>
              <a:buFont typeface="Arial Unicode MS"/>
              <a:buChar char="✓"/>
              <a:tabLst>
                <a:tab pos="355600" algn="l"/>
              </a:tabLst>
            </a:pPr>
            <a:r>
              <a:rPr lang="en-US" spc="-15" dirty="0"/>
              <a:t>The main symptoms of vine diseases</a:t>
            </a:r>
            <a:endParaRPr spc="-15" dirty="0"/>
          </a:p>
        </p:txBody>
      </p:sp>
      <p:sp>
        <p:nvSpPr>
          <p:cNvPr id="10" name="object 10"/>
          <p:cNvSpPr txBox="1"/>
          <p:nvPr/>
        </p:nvSpPr>
        <p:spPr>
          <a:xfrm>
            <a:off x="78739" y="6171616"/>
            <a:ext cx="3075305" cy="551815"/>
          </a:xfrm>
          <a:prstGeom prst="rect">
            <a:avLst/>
          </a:prstGeom>
        </p:spPr>
        <p:txBody>
          <a:bodyPr vert="horz" wrap="square" lIns="0" tIns="0" rIns="0" bIns="0" rtlCol="0">
            <a:spAutoFit/>
          </a:bodyPr>
          <a:lstStyle/>
          <a:p>
            <a:pPr marL="12700" marR="5080">
              <a:lnSpc>
                <a:spcPct val="100000"/>
              </a:lnSpc>
            </a:pPr>
            <a:r>
              <a:rPr sz="900" b="1" i="1" spc="-10" dirty="0">
                <a:solidFill>
                  <a:srgbClr val="003366"/>
                </a:solidFill>
                <a:latin typeface="Trebuchet MS"/>
                <a:cs typeface="Trebuchet MS"/>
              </a:rPr>
              <a:t>A</a:t>
            </a:r>
            <a:r>
              <a:rPr sz="900" b="1" i="1" spc="-15" dirty="0">
                <a:solidFill>
                  <a:srgbClr val="003366"/>
                </a:solidFill>
                <a:latin typeface="Trebuchet MS"/>
                <a:cs typeface="Trebuchet MS"/>
              </a:rPr>
              <a:t>ss</a:t>
            </a:r>
            <a:r>
              <a:rPr sz="900" b="1" i="1" spc="-5" dirty="0">
                <a:solidFill>
                  <a:srgbClr val="003366"/>
                </a:solidFill>
                <a:latin typeface="Trebuchet MS"/>
                <a:cs typeface="Trebuchet MS"/>
              </a:rPr>
              <a:t>oc</a:t>
            </a:r>
            <a:r>
              <a:rPr sz="900" b="1" i="1" spc="-15" dirty="0">
                <a:solidFill>
                  <a:srgbClr val="003366"/>
                </a:solidFill>
                <a:latin typeface="Trebuchet MS"/>
                <a:cs typeface="Trebuchet MS"/>
              </a:rPr>
              <a:t>ia</a:t>
            </a:r>
            <a:r>
              <a:rPr sz="900" b="1" i="1" spc="-5" dirty="0">
                <a:solidFill>
                  <a:srgbClr val="003366"/>
                </a:solidFill>
                <a:latin typeface="Trebuchet MS"/>
                <a:cs typeface="Trebuchet MS"/>
              </a:rPr>
              <a:t>t</a:t>
            </a:r>
            <a:r>
              <a:rPr sz="900" b="1" i="1" spc="-10" dirty="0">
                <a:solidFill>
                  <a:srgbClr val="003366"/>
                </a:solidFill>
                <a:latin typeface="Trebuchet MS"/>
                <a:cs typeface="Trebuchet MS"/>
              </a:rPr>
              <a:t>io</a:t>
            </a:r>
            <a:r>
              <a:rPr sz="900" b="1" i="1" dirty="0">
                <a:solidFill>
                  <a:srgbClr val="003366"/>
                </a:solidFill>
                <a:latin typeface="Trebuchet MS"/>
                <a:cs typeface="Trebuchet MS"/>
              </a:rPr>
              <a:t>n</a:t>
            </a:r>
            <a:r>
              <a:rPr sz="900" b="1" i="1" spc="25" dirty="0">
                <a:solidFill>
                  <a:srgbClr val="003366"/>
                </a:solidFill>
                <a:latin typeface="Trebuchet MS"/>
                <a:cs typeface="Trebuchet MS"/>
              </a:rPr>
              <a:t> </a:t>
            </a:r>
            <a:r>
              <a:rPr sz="900" b="1" i="1" dirty="0">
                <a:solidFill>
                  <a:srgbClr val="003366"/>
                </a:solidFill>
                <a:latin typeface="Trebuchet MS"/>
                <a:cs typeface="Trebuchet MS"/>
              </a:rPr>
              <a:t>P</a:t>
            </a:r>
            <a:r>
              <a:rPr sz="900" b="1" i="1" spc="-5" dirty="0">
                <a:solidFill>
                  <a:srgbClr val="003366"/>
                </a:solidFill>
                <a:latin typeface="Trebuchet MS"/>
                <a:cs typeface="Trebuchet MS"/>
              </a:rPr>
              <a:t>ro</a:t>
            </a:r>
            <a:r>
              <a:rPr sz="900" b="1" i="1" spc="-15" dirty="0">
                <a:solidFill>
                  <a:srgbClr val="003366"/>
                </a:solidFill>
                <a:latin typeface="Trebuchet MS"/>
                <a:cs typeface="Trebuchet MS"/>
              </a:rPr>
              <a:t>s</a:t>
            </a:r>
            <a:r>
              <a:rPr sz="900" b="1" i="1" spc="-10" dirty="0">
                <a:solidFill>
                  <a:srgbClr val="003366"/>
                </a:solidFill>
                <a:latin typeface="Trebuchet MS"/>
                <a:cs typeface="Trebuchet MS"/>
              </a:rPr>
              <a:t>pe</a:t>
            </a:r>
            <a:r>
              <a:rPr sz="900" b="1" i="1" spc="-5" dirty="0">
                <a:solidFill>
                  <a:srgbClr val="003366"/>
                </a:solidFill>
                <a:latin typeface="Trebuchet MS"/>
                <a:cs typeface="Trebuchet MS"/>
              </a:rPr>
              <a:t>r</a:t>
            </a:r>
            <a:r>
              <a:rPr sz="900" b="1" i="1" spc="-15" dirty="0">
                <a:solidFill>
                  <a:srgbClr val="003366"/>
                </a:solidFill>
                <a:latin typeface="Trebuchet MS"/>
                <a:cs typeface="Trebuchet MS"/>
              </a:rPr>
              <a:t>i</a:t>
            </a:r>
            <a:r>
              <a:rPr sz="900" b="1" i="1" spc="-5" dirty="0">
                <a:solidFill>
                  <a:srgbClr val="003366"/>
                </a:solidFill>
                <a:latin typeface="Trebuchet MS"/>
                <a:cs typeface="Trebuchet MS"/>
              </a:rPr>
              <a:t>ty</a:t>
            </a:r>
            <a:r>
              <a:rPr sz="900" b="1" i="1" spc="20" dirty="0">
                <a:solidFill>
                  <a:srgbClr val="003366"/>
                </a:solidFill>
                <a:latin typeface="Trebuchet MS"/>
                <a:cs typeface="Trebuchet MS"/>
              </a:rPr>
              <a:t> </a:t>
            </a:r>
            <a:r>
              <a:rPr sz="900" b="1" i="1" spc="-20" dirty="0">
                <a:solidFill>
                  <a:srgbClr val="003366"/>
                </a:solidFill>
                <a:latin typeface="Trebuchet MS"/>
                <a:cs typeface="Trebuchet MS"/>
              </a:rPr>
              <a:t>a</a:t>
            </a:r>
            <a:r>
              <a:rPr sz="900" b="1" i="1" dirty="0">
                <a:solidFill>
                  <a:srgbClr val="003366"/>
                </a:solidFill>
                <a:latin typeface="Trebuchet MS"/>
                <a:cs typeface="Trebuchet MS"/>
              </a:rPr>
              <a:t>nd</a:t>
            </a:r>
            <a:r>
              <a:rPr sz="900" b="1" i="1" spc="5" dirty="0">
                <a:solidFill>
                  <a:srgbClr val="003366"/>
                </a:solidFill>
                <a:latin typeface="Trebuchet MS"/>
                <a:cs typeface="Trebuchet MS"/>
              </a:rPr>
              <a:t> </a:t>
            </a:r>
            <a:r>
              <a:rPr sz="900" b="1" i="1" spc="-5" dirty="0">
                <a:solidFill>
                  <a:srgbClr val="003366"/>
                </a:solidFill>
                <a:latin typeface="Trebuchet MS"/>
                <a:cs typeface="Trebuchet MS"/>
              </a:rPr>
              <a:t>D</a:t>
            </a:r>
            <a:r>
              <a:rPr sz="900" b="1" i="1" spc="-10" dirty="0">
                <a:solidFill>
                  <a:srgbClr val="003366"/>
                </a:solidFill>
                <a:latin typeface="Trebuchet MS"/>
                <a:cs typeface="Trebuchet MS"/>
              </a:rPr>
              <a:t>e</a:t>
            </a:r>
            <a:r>
              <a:rPr sz="900" b="1" i="1" spc="-5" dirty="0">
                <a:solidFill>
                  <a:srgbClr val="003366"/>
                </a:solidFill>
                <a:latin typeface="Trebuchet MS"/>
                <a:cs typeface="Trebuchet MS"/>
              </a:rPr>
              <a:t>v</a:t>
            </a:r>
            <a:r>
              <a:rPr sz="900" b="1" i="1" spc="-10" dirty="0">
                <a:solidFill>
                  <a:srgbClr val="003366"/>
                </a:solidFill>
                <a:latin typeface="Trebuchet MS"/>
                <a:cs typeface="Trebuchet MS"/>
              </a:rPr>
              <a:t>elopm</a:t>
            </a:r>
            <a:r>
              <a:rPr sz="900" b="1" i="1" spc="-15" dirty="0">
                <a:solidFill>
                  <a:srgbClr val="003366"/>
                </a:solidFill>
                <a:latin typeface="Trebuchet MS"/>
                <a:cs typeface="Trebuchet MS"/>
              </a:rPr>
              <a:t>e</a:t>
            </a:r>
            <a:r>
              <a:rPr sz="900" b="1" i="1" dirty="0">
                <a:solidFill>
                  <a:srgbClr val="003366"/>
                </a:solidFill>
                <a:latin typeface="Trebuchet MS"/>
                <a:cs typeface="Trebuchet MS"/>
              </a:rPr>
              <a:t>nt</a:t>
            </a:r>
            <a:r>
              <a:rPr sz="900" b="1" i="1" spc="50" dirty="0">
                <a:solidFill>
                  <a:srgbClr val="003366"/>
                </a:solidFill>
                <a:latin typeface="Trebuchet MS"/>
                <a:cs typeface="Trebuchet MS"/>
              </a:rPr>
              <a:t> </a:t>
            </a:r>
            <a:r>
              <a:rPr sz="900" b="1" i="1" spc="-15" dirty="0">
                <a:solidFill>
                  <a:srgbClr val="003366"/>
                </a:solidFill>
                <a:latin typeface="Trebuchet MS"/>
                <a:cs typeface="Trebuchet MS"/>
              </a:rPr>
              <a:t>i</a:t>
            </a:r>
            <a:r>
              <a:rPr sz="900" b="1" i="1" spc="-5" dirty="0">
                <a:solidFill>
                  <a:srgbClr val="003366"/>
                </a:solidFill>
                <a:latin typeface="Trebuchet MS"/>
                <a:cs typeface="Trebuchet MS"/>
              </a:rPr>
              <a:t>n</a:t>
            </a:r>
            <a:r>
              <a:rPr sz="900" b="1" i="1" dirty="0">
                <a:solidFill>
                  <a:srgbClr val="003366"/>
                </a:solidFill>
                <a:latin typeface="Trebuchet MS"/>
                <a:cs typeface="Trebuchet MS"/>
              </a:rPr>
              <a:t> </a:t>
            </a:r>
            <a:r>
              <a:rPr sz="900" b="1" i="1" spc="-15" dirty="0">
                <a:solidFill>
                  <a:srgbClr val="003366"/>
                </a:solidFill>
                <a:latin typeface="Trebuchet MS"/>
                <a:cs typeface="Trebuchet MS"/>
              </a:rPr>
              <a:t>B</a:t>
            </a:r>
            <a:r>
              <a:rPr sz="900" b="1" i="1" dirty="0">
                <a:solidFill>
                  <a:srgbClr val="003366"/>
                </a:solidFill>
                <a:latin typeface="Trebuchet MS"/>
                <a:cs typeface="Trebuchet MS"/>
              </a:rPr>
              <a:t>u</a:t>
            </a:r>
            <a:r>
              <a:rPr sz="900" b="1" i="1" spc="-5" dirty="0">
                <a:solidFill>
                  <a:srgbClr val="003366"/>
                </a:solidFill>
                <a:latin typeface="Trebuchet MS"/>
                <a:cs typeface="Trebuchet MS"/>
              </a:rPr>
              <a:t>lg</a:t>
            </a:r>
            <a:r>
              <a:rPr sz="900" b="1" i="1" spc="-20" dirty="0">
                <a:solidFill>
                  <a:srgbClr val="003366"/>
                </a:solidFill>
                <a:latin typeface="Trebuchet MS"/>
                <a:cs typeface="Trebuchet MS"/>
              </a:rPr>
              <a:t>a</a:t>
            </a:r>
            <a:r>
              <a:rPr sz="900" b="1" i="1" spc="-5" dirty="0">
                <a:solidFill>
                  <a:srgbClr val="003366"/>
                </a:solidFill>
                <a:latin typeface="Trebuchet MS"/>
                <a:cs typeface="Trebuchet MS"/>
              </a:rPr>
              <a:t>r</a:t>
            </a:r>
            <a:r>
              <a:rPr sz="900" b="1" i="1" spc="-15" dirty="0">
                <a:solidFill>
                  <a:srgbClr val="003366"/>
                </a:solidFill>
                <a:latin typeface="Trebuchet MS"/>
                <a:cs typeface="Trebuchet MS"/>
              </a:rPr>
              <a:t>i</a:t>
            </a:r>
            <a:r>
              <a:rPr sz="900" b="1" i="1" spc="-10" dirty="0">
                <a:solidFill>
                  <a:srgbClr val="003366"/>
                </a:solidFill>
                <a:latin typeface="Trebuchet MS"/>
                <a:cs typeface="Trebuchet MS"/>
              </a:rPr>
              <a:t>a</a:t>
            </a:r>
            <a:r>
              <a:rPr sz="900" b="1" i="1" spc="-5" dirty="0">
                <a:solidFill>
                  <a:srgbClr val="003366"/>
                </a:solidFill>
                <a:latin typeface="Trebuchet MS"/>
                <a:cs typeface="Trebuchet MS"/>
              </a:rPr>
              <a:t> </a:t>
            </a:r>
            <a:r>
              <a:rPr sz="900" b="1" i="1" dirty="0">
                <a:solidFill>
                  <a:srgbClr val="234060"/>
                </a:solidFill>
                <a:latin typeface="Trebuchet MS"/>
                <a:cs typeface="Trebuchet MS"/>
              </a:rPr>
              <a:t>P</a:t>
            </a:r>
            <a:r>
              <a:rPr sz="900" b="1" i="1" spc="-5" dirty="0">
                <a:solidFill>
                  <a:srgbClr val="234060"/>
                </a:solidFill>
                <a:latin typeface="Trebuchet MS"/>
                <a:cs typeface="Trebuchet MS"/>
              </a:rPr>
              <a:t>roj</a:t>
            </a:r>
            <a:r>
              <a:rPr sz="900" b="1" i="1" spc="-15" dirty="0">
                <a:solidFill>
                  <a:srgbClr val="234060"/>
                </a:solidFill>
                <a:latin typeface="Trebuchet MS"/>
                <a:cs typeface="Trebuchet MS"/>
              </a:rPr>
              <a:t>e</a:t>
            </a:r>
            <a:r>
              <a:rPr sz="900" b="1" i="1" spc="-5" dirty="0">
                <a:solidFill>
                  <a:srgbClr val="234060"/>
                </a:solidFill>
                <a:latin typeface="Trebuchet MS"/>
                <a:cs typeface="Trebuchet MS"/>
              </a:rPr>
              <a:t>c</a:t>
            </a:r>
            <a:r>
              <a:rPr sz="900" b="1" i="1" dirty="0">
                <a:solidFill>
                  <a:srgbClr val="234060"/>
                </a:solidFill>
                <a:latin typeface="Trebuchet MS"/>
                <a:cs typeface="Trebuchet MS"/>
              </a:rPr>
              <a:t>t</a:t>
            </a:r>
            <a:r>
              <a:rPr sz="900" b="1" i="1" spc="5" dirty="0">
                <a:solidFill>
                  <a:srgbClr val="234060"/>
                </a:solidFill>
                <a:latin typeface="Trebuchet MS"/>
                <a:cs typeface="Trebuchet MS"/>
              </a:rPr>
              <a:t>:</a:t>
            </a:r>
            <a:r>
              <a:rPr sz="900" b="1" i="1" dirty="0">
                <a:solidFill>
                  <a:srgbClr val="234060"/>
                </a:solidFill>
                <a:latin typeface="Trebuchet MS"/>
                <a:cs typeface="Trebuchet MS"/>
              </a:rPr>
              <a:t>“SOS</a:t>
            </a:r>
            <a:r>
              <a:rPr sz="900" b="1" i="1" spc="-25" dirty="0">
                <a:solidFill>
                  <a:srgbClr val="234060"/>
                </a:solidFill>
                <a:latin typeface="Trebuchet MS"/>
                <a:cs typeface="Trebuchet MS"/>
              </a:rPr>
              <a:t> </a:t>
            </a:r>
            <a:r>
              <a:rPr sz="900" b="1" i="1" spc="-5" dirty="0">
                <a:solidFill>
                  <a:srgbClr val="234060"/>
                </a:solidFill>
                <a:latin typeface="Trebuchet MS"/>
                <a:cs typeface="Trebuchet MS"/>
              </a:rPr>
              <a:t>for </a:t>
            </a:r>
            <a:r>
              <a:rPr sz="900" b="1" i="1" spc="-10" dirty="0">
                <a:solidFill>
                  <a:srgbClr val="234060"/>
                </a:solidFill>
                <a:latin typeface="Trebuchet MS"/>
                <a:cs typeface="Trebuchet MS"/>
              </a:rPr>
              <a:t>e</a:t>
            </a:r>
            <a:r>
              <a:rPr sz="900" b="1" i="1" dirty="0">
                <a:solidFill>
                  <a:srgbClr val="234060"/>
                </a:solidFill>
                <a:latin typeface="Trebuchet MS"/>
                <a:cs typeface="Trebuchet MS"/>
              </a:rPr>
              <a:t>n</a:t>
            </a:r>
            <a:r>
              <a:rPr sz="900" b="1" i="1" spc="-10" dirty="0">
                <a:solidFill>
                  <a:srgbClr val="234060"/>
                </a:solidFill>
                <a:latin typeface="Trebuchet MS"/>
                <a:cs typeface="Trebuchet MS"/>
              </a:rPr>
              <a:t>d</a:t>
            </a:r>
            <a:r>
              <a:rPr sz="900" b="1" i="1" spc="-20" dirty="0">
                <a:solidFill>
                  <a:srgbClr val="234060"/>
                </a:solidFill>
                <a:latin typeface="Trebuchet MS"/>
                <a:cs typeface="Trebuchet MS"/>
              </a:rPr>
              <a:t>a</a:t>
            </a:r>
            <a:r>
              <a:rPr sz="900" b="1" i="1" dirty="0">
                <a:solidFill>
                  <a:srgbClr val="234060"/>
                </a:solidFill>
                <a:latin typeface="Trebuchet MS"/>
                <a:cs typeface="Trebuchet MS"/>
              </a:rPr>
              <a:t>n</a:t>
            </a:r>
            <a:r>
              <a:rPr sz="900" b="1" i="1" spc="-5" dirty="0">
                <a:solidFill>
                  <a:srgbClr val="234060"/>
                </a:solidFill>
                <a:latin typeface="Trebuchet MS"/>
                <a:cs typeface="Trebuchet MS"/>
              </a:rPr>
              <a:t>g</a:t>
            </a:r>
            <a:r>
              <a:rPr sz="900" b="1" i="1" spc="-10" dirty="0">
                <a:solidFill>
                  <a:srgbClr val="234060"/>
                </a:solidFill>
                <a:latin typeface="Trebuchet MS"/>
                <a:cs typeface="Trebuchet MS"/>
              </a:rPr>
              <a:t>e</a:t>
            </a:r>
            <a:r>
              <a:rPr sz="900" b="1" i="1" spc="-5" dirty="0">
                <a:solidFill>
                  <a:srgbClr val="234060"/>
                </a:solidFill>
                <a:latin typeface="Trebuchet MS"/>
                <a:cs typeface="Trebuchet MS"/>
              </a:rPr>
              <a:t>r</a:t>
            </a:r>
            <a:r>
              <a:rPr sz="900" b="1" i="1" spc="-10" dirty="0">
                <a:solidFill>
                  <a:srgbClr val="234060"/>
                </a:solidFill>
                <a:latin typeface="Trebuchet MS"/>
                <a:cs typeface="Trebuchet MS"/>
              </a:rPr>
              <a:t>e</a:t>
            </a:r>
            <a:r>
              <a:rPr sz="900" b="1" i="1" dirty="0">
                <a:solidFill>
                  <a:srgbClr val="234060"/>
                </a:solidFill>
                <a:latin typeface="Trebuchet MS"/>
                <a:cs typeface="Trebuchet MS"/>
              </a:rPr>
              <a:t>d</a:t>
            </a:r>
            <a:r>
              <a:rPr sz="900" b="1" i="1" spc="45" dirty="0">
                <a:solidFill>
                  <a:srgbClr val="234060"/>
                </a:solidFill>
                <a:latin typeface="Trebuchet MS"/>
                <a:cs typeface="Trebuchet MS"/>
              </a:rPr>
              <a:t> </a:t>
            </a:r>
            <a:r>
              <a:rPr sz="900" b="1" i="1" spc="-5" dirty="0">
                <a:solidFill>
                  <a:srgbClr val="234060"/>
                </a:solidFill>
                <a:latin typeface="Trebuchet MS"/>
                <a:cs typeface="Trebuchet MS"/>
              </a:rPr>
              <a:t>t</a:t>
            </a:r>
            <a:r>
              <a:rPr sz="900" b="1" i="1" dirty="0">
                <a:solidFill>
                  <a:srgbClr val="234060"/>
                </a:solidFill>
                <a:latin typeface="Trebuchet MS"/>
                <a:cs typeface="Trebuchet MS"/>
              </a:rPr>
              <a:t>r</a:t>
            </a:r>
            <a:r>
              <a:rPr sz="900" b="1" i="1" spc="-20" dirty="0">
                <a:solidFill>
                  <a:srgbClr val="234060"/>
                </a:solidFill>
                <a:latin typeface="Trebuchet MS"/>
                <a:cs typeface="Trebuchet MS"/>
              </a:rPr>
              <a:t>a</a:t>
            </a:r>
            <a:r>
              <a:rPr sz="900" b="1" i="1" spc="-10" dirty="0">
                <a:solidFill>
                  <a:srgbClr val="234060"/>
                </a:solidFill>
                <a:latin typeface="Trebuchet MS"/>
                <a:cs typeface="Trebuchet MS"/>
              </a:rPr>
              <a:t>d</a:t>
            </a:r>
            <a:r>
              <a:rPr sz="900" b="1" i="1" spc="-15" dirty="0">
                <a:solidFill>
                  <a:srgbClr val="234060"/>
                </a:solidFill>
                <a:latin typeface="Trebuchet MS"/>
                <a:cs typeface="Trebuchet MS"/>
              </a:rPr>
              <a:t>i</a:t>
            </a:r>
            <a:r>
              <a:rPr sz="900" b="1" i="1" spc="-5" dirty="0">
                <a:solidFill>
                  <a:srgbClr val="234060"/>
                </a:solidFill>
                <a:latin typeface="Trebuchet MS"/>
                <a:cs typeface="Trebuchet MS"/>
              </a:rPr>
              <a:t>t</a:t>
            </a:r>
            <a:r>
              <a:rPr sz="900" b="1" i="1" spc="-10" dirty="0">
                <a:solidFill>
                  <a:srgbClr val="234060"/>
                </a:solidFill>
                <a:latin typeface="Trebuchet MS"/>
                <a:cs typeface="Trebuchet MS"/>
              </a:rPr>
              <a:t>i</a:t>
            </a:r>
            <a:r>
              <a:rPr sz="900" b="1" i="1" spc="-5" dirty="0">
                <a:solidFill>
                  <a:srgbClr val="234060"/>
                </a:solidFill>
                <a:latin typeface="Trebuchet MS"/>
                <a:cs typeface="Trebuchet MS"/>
              </a:rPr>
              <a:t>on</a:t>
            </a:r>
            <a:r>
              <a:rPr sz="900" b="1" i="1" spc="-20" dirty="0">
                <a:solidFill>
                  <a:srgbClr val="234060"/>
                </a:solidFill>
                <a:latin typeface="Trebuchet MS"/>
                <a:cs typeface="Trebuchet MS"/>
              </a:rPr>
              <a:t>a</a:t>
            </a:r>
            <a:r>
              <a:rPr sz="900" b="1" i="1" spc="-5" dirty="0">
                <a:solidFill>
                  <a:srgbClr val="234060"/>
                </a:solidFill>
                <a:latin typeface="Trebuchet MS"/>
                <a:cs typeface="Trebuchet MS"/>
              </a:rPr>
              <a:t>l</a:t>
            </a:r>
            <a:r>
              <a:rPr sz="900" b="1" i="1" spc="50" dirty="0">
                <a:solidFill>
                  <a:srgbClr val="234060"/>
                </a:solidFill>
                <a:latin typeface="Trebuchet MS"/>
                <a:cs typeface="Trebuchet MS"/>
              </a:rPr>
              <a:t> </a:t>
            </a:r>
            <a:r>
              <a:rPr sz="900" b="1" i="1" spc="-5" dirty="0">
                <a:solidFill>
                  <a:srgbClr val="234060"/>
                </a:solidFill>
                <a:latin typeface="Trebuchet MS"/>
                <a:cs typeface="Trebuchet MS"/>
              </a:rPr>
              <a:t>v</a:t>
            </a:r>
            <a:r>
              <a:rPr sz="900" b="1" i="1" spc="-15" dirty="0">
                <a:solidFill>
                  <a:srgbClr val="234060"/>
                </a:solidFill>
                <a:latin typeface="Trebuchet MS"/>
                <a:cs typeface="Trebuchet MS"/>
              </a:rPr>
              <a:t>i</a:t>
            </a:r>
            <a:r>
              <a:rPr sz="900" b="1" i="1" spc="-5" dirty="0">
                <a:solidFill>
                  <a:srgbClr val="234060"/>
                </a:solidFill>
                <a:latin typeface="Trebuchet MS"/>
                <a:cs typeface="Trebuchet MS"/>
              </a:rPr>
              <a:t>ne</a:t>
            </a:r>
            <a:r>
              <a:rPr sz="900" b="1" i="1" spc="20" dirty="0">
                <a:solidFill>
                  <a:srgbClr val="234060"/>
                </a:solidFill>
                <a:latin typeface="Trebuchet MS"/>
                <a:cs typeface="Trebuchet MS"/>
              </a:rPr>
              <a:t> </a:t>
            </a:r>
            <a:r>
              <a:rPr sz="900" b="1" i="1" spc="-5" dirty="0">
                <a:solidFill>
                  <a:srgbClr val="234060"/>
                </a:solidFill>
                <a:latin typeface="Trebuchet MS"/>
                <a:cs typeface="Trebuchet MS"/>
              </a:rPr>
              <a:t>v</a:t>
            </a:r>
            <a:r>
              <a:rPr sz="900" b="1" i="1" spc="-10" dirty="0">
                <a:solidFill>
                  <a:srgbClr val="234060"/>
                </a:solidFill>
                <a:latin typeface="Trebuchet MS"/>
                <a:cs typeface="Trebuchet MS"/>
              </a:rPr>
              <a:t>a</a:t>
            </a:r>
            <a:r>
              <a:rPr sz="900" b="1" i="1" dirty="0">
                <a:solidFill>
                  <a:srgbClr val="234060"/>
                </a:solidFill>
                <a:latin typeface="Trebuchet MS"/>
                <a:cs typeface="Trebuchet MS"/>
              </a:rPr>
              <a:t>r</a:t>
            </a:r>
            <a:r>
              <a:rPr sz="900" b="1" i="1" spc="-10" dirty="0">
                <a:solidFill>
                  <a:srgbClr val="234060"/>
                </a:solidFill>
                <a:latin typeface="Trebuchet MS"/>
                <a:cs typeface="Trebuchet MS"/>
              </a:rPr>
              <a:t>i</a:t>
            </a:r>
            <a:r>
              <a:rPr sz="900" b="1" i="1" spc="-5" dirty="0">
                <a:solidFill>
                  <a:srgbClr val="234060"/>
                </a:solidFill>
                <a:latin typeface="Trebuchet MS"/>
                <a:cs typeface="Trebuchet MS"/>
              </a:rPr>
              <a:t>e</a:t>
            </a:r>
            <a:r>
              <a:rPr sz="900" b="1" i="1" dirty="0">
                <a:solidFill>
                  <a:srgbClr val="234060"/>
                </a:solidFill>
                <a:latin typeface="Trebuchet MS"/>
                <a:cs typeface="Trebuchet MS"/>
              </a:rPr>
              <a:t>t</a:t>
            </a:r>
            <a:r>
              <a:rPr sz="900" b="1" i="1" spc="-5" dirty="0">
                <a:solidFill>
                  <a:srgbClr val="234060"/>
                </a:solidFill>
                <a:latin typeface="Trebuchet MS"/>
                <a:cs typeface="Trebuchet MS"/>
              </a:rPr>
              <a:t>ie</a:t>
            </a:r>
            <a:r>
              <a:rPr sz="900" b="1" i="1" spc="-10" dirty="0">
                <a:solidFill>
                  <a:srgbClr val="234060"/>
                </a:solidFill>
                <a:latin typeface="Trebuchet MS"/>
                <a:cs typeface="Trebuchet MS"/>
              </a:rPr>
              <a:t>s</a:t>
            </a:r>
            <a:r>
              <a:rPr sz="900" b="1" i="1" dirty="0">
                <a:solidFill>
                  <a:srgbClr val="234060"/>
                </a:solidFill>
                <a:latin typeface="Trebuchet MS"/>
                <a:cs typeface="Trebuchet MS"/>
              </a:rPr>
              <a:t>” A</a:t>
            </a:r>
            <a:r>
              <a:rPr sz="900" b="1" i="1" spc="-5" dirty="0">
                <a:solidFill>
                  <a:srgbClr val="234060"/>
                </a:solidFill>
                <a:latin typeface="Trebuchet MS"/>
                <a:cs typeface="Trebuchet MS"/>
              </a:rPr>
              <a:t>c</a:t>
            </a:r>
            <a:r>
              <a:rPr sz="900" b="1" i="1" spc="-10" dirty="0">
                <a:solidFill>
                  <a:srgbClr val="234060"/>
                </a:solidFill>
                <a:latin typeface="Trebuchet MS"/>
                <a:cs typeface="Trebuchet MS"/>
              </a:rPr>
              <a:t>r</a:t>
            </a:r>
            <a:r>
              <a:rPr sz="900" b="1" i="1" dirty="0">
                <a:solidFill>
                  <a:srgbClr val="234060"/>
                </a:solidFill>
                <a:latin typeface="Trebuchet MS"/>
                <a:cs typeface="Trebuchet MS"/>
              </a:rPr>
              <a:t>on</a:t>
            </a:r>
            <a:r>
              <a:rPr sz="900" b="1" i="1" spc="-10" dirty="0">
                <a:solidFill>
                  <a:srgbClr val="234060"/>
                </a:solidFill>
                <a:latin typeface="Trebuchet MS"/>
                <a:cs typeface="Trebuchet MS"/>
              </a:rPr>
              <a:t>ym</a:t>
            </a:r>
            <a:r>
              <a:rPr sz="900" b="1" i="1" dirty="0">
                <a:solidFill>
                  <a:srgbClr val="234060"/>
                </a:solidFill>
                <a:latin typeface="Trebuchet MS"/>
                <a:cs typeface="Trebuchet MS"/>
              </a:rPr>
              <a:t>:</a:t>
            </a:r>
            <a:r>
              <a:rPr sz="900" b="1" i="1" spc="5" dirty="0">
                <a:solidFill>
                  <a:srgbClr val="234060"/>
                </a:solidFill>
                <a:latin typeface="Trebuchet MS"/>
                <a:cs typeface="Trebuchet MS"/>
              </a:rPr>
              <a:t> </a:t>
            </a:r>
            <a:r>
              <a:rPr sz="900" b="1" i="1" spc="-5" dirty="0">
                <a:solidFill>
                  <a:srgbClr val="234060"/>
                </a:solidFill>
                <a:latin typeface="Trebuchet MS"/>
                <a:cs typeface="Trebuchet MS"/>
              </a:rPr>
              <a:t>“V</a:t>
            </a:r>
            <a:r>
              <a:rPr sz="900" b="1" i="1" spc="-10" dirty="0">
                <a:solidFill>
                  <a:srgbClr val="234060"/>
                </a:solidFill>
                <a:latin typeface="Trebuchet MS"/>
                <a:cs typeface="Trebuchet MS"/>
              </a:rPr>
              <a:t>i</a:t>
            </a:r>
            <a:r>
              <a:rPr sz="900" b="1" i="1" spc="-5" dirty="0">
                <a:solidFill>
                  <a:srgbClr val="234060"/>
                </a:solidFill>
                <a:latin typeface="Trebuchet MS"/>
                <a:cs typeface="Trebuchet MS"/>
              </a:rPr>
              <a:t>n</a:t>
            </a:r>
            <a:r>
              <a:rPr sz="900" b="1" i="1" spc="-10" dirty="0">
                <a:solidFill>
                  <a:srgbClr val="234060"/>
                </a:solidFill>
                <a:latin typeface="Trebuchet MS"/>
                <a:cs typeface="Trebuchet MS"/>
              </a:rPr>
              <a:t>e</a:t>
            </a:r>
            <a:r>
              <a:rPr sz="900" b="1" i="1" dirty="0">
                <a:solidFill>
                  <a:srgbClr val="234060"/>
                </a:solidFill>
                <a:latin typeface="Trebuchet MS"/>
                <a:cs typeface="Trebuchet MS"/>
              </a:rPr>
              <a:t>S</a:t>
            </a:r>
            <a:r>
              <a:rPr sz="900" b="1" i="1" spc="-5" dirty="0">
                <a:solidFill>
                  <a:srgbClr val="234060"/>
                </a:solidFill>
                <a:latin typeface="Trebuchet MS"/>
                <a:cs typeface="Trebuchet MS"/>
              </a:rPr>
              <a:t>O</a:t>
            </a:r>
            <a:r>
              <a:rPr sz="900" b="1" i="1" spc="5" dirty="0">
                <a:solidFill>
                  <a:srgbClr val="234060"/>
                </a:solidFill>
                <a:latin typeface="Trebuchet MS"/>
                <a:cs typeface="Trebuchet MS"/>
              </a:rPr>
              <a:t>S</a:t>
            </a:r>
            <a:r>
              <a:rPr sz="900" b="1" i="1" dirty="0">
                <a:solidFill>
                  <a:srgbClr val="234060"/>
                </a:solidFill>
                <a:latin typeface="Trebuchet MS"/>
                <a:cs typeface="Trebuchet MS"/>
              </a:rPr>
              <a:t>”</a:t>
            </a:r>
            <a:endParaRPr sz="900">
              <a:latin typeface="Trebuchet MS"/>
              <a:cs typeface="Trebuchet MS"/>
            </a:endParaRPr>
          </a:p>
          <a:p>
            <a:pPr marL="12700">
              <a:lnSpc>
                <a:spcPct val="100000"/>
              </a:lnSpc>
            </a:pPr>
            <a:r>
              <a:rPr sz="900" b="1" i="1" dirty="0">
                <a:solidFill>
                  <a:srgbClr val="234060"/>
                </a:solidFill>
                <a:latin typeface="Trebuchet MS"/>
                <a:cs typeface="Trebuchet MS"/>
              </a:rPr>
              <a:t>P</a:t>
            </a:r>
            <a:r>
              <a:rPr sz="900" b="1" i="1" spc="-5" dirty="0">
                <a:solidFill>
                  <a:srgbClr val="234060"/>
                </a:solidFill>
                <a:latin typeface="Trebuchet MS"/>
                <a:cs typeface="Trebuchet MS"/>
              </a:rPr>
              <a:t>roj</a:t>
            </a:r>
            <a:r>
              <a:rPr sz="900" b="1" i="1" spc="-15" dirty="0">
                <a:solidFill>
                  <a:srgbClr val="234060"/>
                </a:solidFill>
                <a:latin typeface="Trebuchet MS"/>
                <a:cs typeface="Trebuchet MS"/>
              </a:rPr>
              <a:t>e</a:t>
            </a:r>
            <a:r>
              <a:rPr sz="900" b="1" i="1" spc="-5" dirty="0">
                <a:solidFill>
                  <a:srgbClr val="234060"/>
                </a:solidFill>
                <a:latin typeface="Trebuchet MS"/>
                <a:cs typeface="Trebuchet MS"/>
              </a:rPr>
              <a:t>ct</a:t>
            </a:r>
            <a:r>
              <a:rPr sz="900" b="1" i="1" spc="10" dirty="0">
                <a:solidFill>
                  <a:srgbClr val="234060"/>
                </a:solidFill>
                <a:latin typeface="Trebuchet MS"/>
                <a:cs typeface="Trebuchet MS"/>
              </a:rPr>
              <a:t> </a:t>
            </a:r>
            <a:r>
              <a:rPr sz="900" b="1" i="1" spc="-5" dirty="0">
                <a:solidFill>
                  <a:srgbClr val="234060"/>
                </a:solidFill>
                <a:latin typeface="Trebuchet MS"/>
                <a:cs typeface="Trebuchet MS"/>
              </a:rPr>
              <a:t>N</a:t>
            </a:r>
            <a:r>
              <a:rPr sz="900" b="1" i="1" spc="-20" dirty="0">
                <a:solidFill>
                  <a:srgbClr val="234060"/>
                </a:solidFill>
                <a:latin typeface="Trebuchet MS"/>
                <a:cs typeface="Trebuchet MS"/>
              </a:rPr>
              <a:t>o</a:t>
            </a:r>
            <a:r>
              <a:rPr sz="900" b="1" i="1" dirty="0">
                <a:solidFill>
                  <a:srgbClr val="234060"/>
                </a:solidFill>
                <a:latin typeface="Trebuchet MS"/>
                <a:cs typeface="Trebuchet MS"/>
              </a:rPr>
              <a:t>.</a:t>
            </a:r>
            <a:r>
              <a:rPr sz="900" b="1" i="1" spc="10" dirty="0">
                <a:solidFill>
                  <a:srgbClr val="234060"/>
                </a:solidFill>
                <a:latin typeface="Trebuchet MS"/>
                <a:cs typeface="Trebuchet MS"/>
              </a:rPr>
              <a:t> </a:t>
            </a:r>
            <a:r>
              <a:rPr sz="900" b="1" i="1" spc="-10" dirty="0">
                <a:solidFill>
                  <a:srgbClr val="234060"/>
                </a:solidFill>
                <a:latin typeface="Trebuchet MS"/>
                <a:cs typeface="Trebuchet MS"/>
              </a:rPr>
              <a:t>1</a:t>
            </a:r>
            <a:r>
              <a:rPr sz="900" b="1" i="1" spc="-25" dirty="0">
                <a:solidFill>
                  <a:srgbClr val="234060"/>
                </a:solidFill>
                <a:latin typeface="Trebuchet MS"/>
                <a:cs typeface="Trebuchet MS"/>
              </a:rPr>
              <a:t>8</a:t>
            </a:r>
            <a:r>
              <a:rPr sz="900" b="1" i="1" spc="-10" dirty="0">
                <a:solidFill>
                  <a:srgbClr val="234060"/>
                </a:solidFill>
                <a:latin typeface="Trebuchet MS"/>
                <a:cs typeface="Trebuchet MS"/>
              </a:rPr>
              <a:t>29</a:t>
            </a:r>
            <a:endParaRPr sz="900">
              <a:latin typeface="Trebuchet MS"/>
              <a:cs typeface="Trebuchet MS"/>
            </a:endParaRPr>
          </a:p>
        </p:txBody>
      </p:sp>
      <p:sp>
        <p:nvSpPr>
          <p:cNvPr id="11" name="object 11"/>
          <p:cNvSpPr txBox="1"/>
          <p:nvPr/>
        </p:nvSpPr>
        <p:spPr>
          <a:xfrm>
            <a:off x="9868661" y="6171616"/>
            <a:ext cx="2245360" cy="551815"/>
          </a:xfrm>
          <a:prstGeom prst="rect">
            <a:avLst/>
          </a:prstGeom>
        </p:spPr>
        <p:txBody>
          <a:bodyPr vert="horz" wrap="square" lIns="0" tIns="0" rIns="0" bIns="0" rtlCol="0">
            <a:spAutoFit/>
          </a:bodyPr>
          <a:lstStyle/>
          <a:p>
            <a:pPr marL="1298575">
              <a:lnSpc>
                <a:spcPct val="100000"/>
              </a:lnSpc>
            </a:pPr>
            <a:r>
              <a:rPr sz="900" i="1" spc="-5" dirty="0">
                <a:solidFill>
                  <a:srgbClr val="003366"/>
                </a:solidFill>
                <a:latin typeface="Trebuchet MS"/>
                <a:cs typeface="Trebuchet MS"/>
              </a:rPr>
              <a:t>270</a:t>
            </a:r>
            <a:r>
              <a:rPr sz="900" i="1" dirty="0">
                <a:solidFill>
                  <a:srgbClr val="003366"/>
                </a:solidFill>
                <a:latin typeface="Trebuchet MS"/>
                <a:cs typeface="Trebuchet MS"/>
              </a:rPr>
              <a:t>0</a:t>
            </a:r>
            <a:r>
              <a:rPr sz="900" i="1" spc="25" dirty="0">
                <a:solidFill>
                  <a:srgbClr val="003366"/>
                </a:solidFill>
                <a:latin typeface="Trebuchet MS"/>
                <a:cs typeface="Trebuchet MS"/>
              </a:rPr>
              <a:t> </a:t>
            </a:r>
            <a:r>
              <a:rPr sz="900" i="1" spc="-15" dirty="0">
                <a:solidFill>
                  <a:srgbClr val="003366"/>
                </a:solidFill>
                <a:latin typeface="Trebuchet MS"/>
                <a:cs typeface="Trebuchet MS"/>
              </a:rPr>
              <a:t>B</a:t>
            </a:r>
            <a:r>
              <a:rPr sz="900" i="1" spc="-5" dirty="0">
                <a:solidFill>
                  <a:srgbClr val="003366"/>
                </a:solidFill>
                <a:latin typeface="Trebuchet MS"/>
                <a:cs typeface="Trebuchet MS"/>
              </a:rPr>
              <a:t>lag</a:t>
            </a:r>
            <a:r>
              <a:rPr sz="900" i="1" spc="-10" dirty="0">
                <a:solidFill>
                  <a:srgbClr val="003366"/>
                </a:solidFill>
                <a:latin typeface="Trebuchet MS"/>
                <a:cs typeface="Trebuchet MS"/>
              </a:rPr>
              <a:t>o</a:t>
            </a:r>
            <a:r>
              <a:rPr sz="900" i="1" spc="-5" dirty="0">
                <a:solidFill>
                  <a:srgbClr val="003366"/>
                </a:solidFill>
                <a:latin typeface="Trebuchet MS"/>
                <a:cs typeface="Trebuchet MS"/>
              </a:rPr>
              <a:t>evg</a:t>
            </a:r>
            <a:r>
              <a:rPr sz="900" i="1" spc="-10" dirty="0">
                <a:solidFill>
                  <a:srgbClr val="003366"/>
                </a:solidFill>
                <a:latin typeface="Trebuchet MS"/>
                <a:cs typeface="Trebuchet MS"/>
              </a:rPr>
              <a:t>r</a:t>
            </a:r>
            <a:r>
              <a:rPr sz="900" i="1" spc="-5" dirty="0">
                <a:solidFill>
                  <a:srgbClr val="003366"/>
                </a:solidFill>
                <a:latin typeface="Trebuchet MS"/>
                <a:cs typeface="Trebuchet MS"/>
              </a:rPr>
              <a:t>a</a:t>
            </a:r>
            <a:r>
              <a:rPr sz="900" i="1" dirty="0">
                <a:solidFill>
                  <a:srgbClr val="003366"/>
                </a:solidFill>
                <a:latin typeface="Trebuchet MS"/>
                <a:cs typeface="Trebuchet MS"/>
              </a:rPr>
              <a:t>d</a:t>
            </a:r>
            <a:endParaRPr sz="900">
              <a:latin typeface="Trebuchet MS"/>
              <a:cs typeface="Trebuchet MS"/>
            </a:endParaRPr>
          </a:p>
          <a:p>
            <a:pPr marL="482600" algn="ctr">
              <a:lnSpc>
                <a:spcPct val="100000"/>
              </a:lnSpc>
            </a:pPr>
            <a:r>
              <a:rPr sz="900" i="1" spc="-5" dirty="0">
                <a:solidFill>
                  <a:srgbClr val="003366"/>
                </a:solidFill>
                <a:latin typeface="Trebuchet MS"/>
                <a:cs typeface="Trebuchet MS"/>
              </a:rPr>
              <a:t>“</a:t>
            </a:r>
            <a:r>
              <a:rPr sz="900" i="1" dirty="0">
                <a:solidFill>
                  <a:srgbClr val="003366"/>
                </a:solidFill>
                <a:latin typeface="Trebuchet MS"/>
                <a:cs typeface="Trebuchet MS"/>
              </a:rPr>
              <a:t>St</a:t>
            </a:r>
            <a:r>
              <a:rPr sz="900" i="1" spc="-5" dirty="0">
                <a:solidFill>
                  <a:srgbClr val="003366"/>
                </a:solidFill>
                <a:latin typeface="Trebuchet MS"/>
                <a:cs typeface="Trebuchet MS"/>
              </a:rPr>
              <a:t>e</a:t>
            </a:r>
            <a:r>
              <a:rPr sz="900" i="1" dirty="0">
                <a:solidFill>
                  <a:srgbClr val="003366"/>
                </a:solidFill>
                <a:latin typeface="Trebuchet MS"/>
                <a:cs typeface="Trebuchet MS"/>
              </a:rPr>
              <a:t>f</a:t>
            </a:r>
            <a:r>
              <a:rPr sz="900" i="1" spc="-10" dirty="0">
                <a:solidFill>
                  <a:srgbClr val="003366"/>
                </a:solidFill>
                <a:latin typeface="Trebuchet MS"/>
                <a:cs typeface="Trebuchet MS"/>
              </a:rPr>
              <a:t>a</a:t>
            </a:r>
            <a:r>
              <a:rPr sz="900" i="1" dirty="0">
                <a:solidFill>
                  <a:srgbClr val="003366"/>
                </a:solidFill>
                <a:latin typeface="Trebuchet MS"/>
                <a:cs typeface="Trebuchet MS"/>
              </a:rPr>
              <a:t>n</a:t>
            </a:r>
            <a:r>
              <a:rPr sz="900" i="1" spc="15" dirty="0">
                <a:solidFill>
                  <a:srgbClr val="003366"/>
                </a:solidFill>
                <a:latin typeface="Trebuchet MS"/>
                <a:cs typeface="Trebuchet MS"/>
              </a:rPr>
              <a:t> </a:t>
            </a:r>
            <a:r>
              <a:rPr sz="900" i="1" spc="-5" dirty="0">
                <a:solidFill>
                  <a:srgbClr val="003366"/>
                </a:solidFill>
                <a:latin typeface="Trebuchet MS"/>
                <a:cs typeface="Trebuchet MS"/>
              </a:rPr>
              <a:t>Stam</a:t>
            </a:r>
            <a:r>
              <a:rPr sz="900" i="1" dirty="0">
                <a:solidFill>
                  <a:srgbClr val="003366"/>
                </a:solidFill>
                <a:latin typeface="Trebuchet MS"/>
                <a:cs typeface="Trebuchet MS"/>
              </a:rPr>
              <a:t>b</a:t>
            </a:r>
            <a:r>
              <a:rPr sz="900" i="1" spc="-10" dirty="0">
                <a:solidFill>
                  <a:srgbClr val="003366"/>
                </a:solidFill>
                <a:latin typeface="Trebuchet MS"/>
                <a:cs typeface="Trebuchet MS"/>
              </a:rPr>
              <a:t>olo</a:t>
            </a:r>
            <a:r>
              <a:rPr sz="900" i="1" dirty="0">
                <a:solidFill>
                  <a:srgbClr val="003366"/>
                </a:solidFill>
                <a:latin typeface="Trebuchet MS"/>
                <a:cs typeface="Trebuchet MS"/>
              </a:rPr>
              <a:t>v”</a:t>
            </a:r>
            <a:r>
              <a:rPr sz="900" i="1" spc="10" dirty="0">
                <a:solidFill>
                  <a:srgbClr val="003366"/>
                </a:solidFill>
                <a:latin typeface="Trebuchet MS"/>
                <a:cs typeface="Trebuchet MS"/>
              </a:rPr>
              <a:t> </a:t>
            </a:r>
            <a:r>
              <a:rPr sz="900" i="1" spc="-10" dirty="0">
                <a:solidFill>
                  <a:srgbClr val="003366"/>
                </a:solidFill>
                <a:latin typeface="Trebuchet MS"/>
                <a:cs typeface="Trebuchet MS"/>
              </a:rPr>
              <a:t>s</a:t>
            </a:r>
            <a:r>
              <a:rPr sz="900" i="1" dirty="0">
                <a:solidFill>
                  <a:srgbClr val="003366"/>
                </a:solidFill>
                <a:latin typeface="Trebuchet MS"/>
                <a:cs typeface="Trebuchet MS"/>
              </a:rPr>
              <a:t>t</a:t>
            </a:r>
            <a:r>
              <a:rPr sz="900" i="1" spc="-10" dirty="0">
                <a:solidFill>
                  <a:srgbClr val="003366"/>
                </a:solidFill>
                <a:latin typeface="Trebuchet MS"/>
                <a:cs typeface="Trebuchet MS"/>
              </a:rPr>
              <a:t>r</a:t>
            </a:r>
            <a:r>
              <a:rPr sz="900" i="1" dirty="0">
                <a:solidFill>
                  <a:srgbClr val="003366"/>
                </a:solidFill>
                <a:latin typeface="Trebuchet MS"/>
                <a:cs typeface="Trebuchet MS"/>
              </a:rPr>
              <a:t>.</a:t>
            </a:r>
            <a:r>
              <a:rPr sz="900" i="1" spc="-5" dirty="0">
                <a:solidFill>
                  <a:srgbClr val="003366"/>
                </a:solidFill>
                <a:latin typeface="Trebuchet MS"/>
                <a:cs typeface="Trebuchet MS"/>
              </a:rPr>
              <a:t> </a:t>
            </a:r>
            <a:r>
              <a:rPr sz="900" i="1" dirty="0">
                <a:solidFill>
                  <a:srgbClr val="003366"/>
                </a:solidFill>
                <a:latin typeface="Trebuchet MS"/>
                <a:cs typeface="Trebuchet MS"/>
              </a:rPr>
              <a:t>№</a:t>
            </a:r>
            <a:r>
              <a:rPr sz="900" i="1" spc="-5" dirty="0">
                <a:solidFill>
                  <a:srgbClr val="003366"/>
                </a:solidFill>
                <a:latin typeface="Trebuchet MS"/>
                <a:cs typeface="Trebuchet MS"/>
              </a:rPr>
              <a:t>1</a:t>
            </a:r>
            <a:r>
              <a:rPr sz="900" i="1" dirty="0">
                <a:solidFill>
                  <a:srgbClr val="003366"/>
                </a:solidFill>
                <a:latin typeface="Trebuchet MS"/>
                <a:cs typeface="Trebuchet MS"/>
              </a:rPr>
              <a:t>,</a:t>
            </a:r>
            <a:r>
              <a:rPr sz="900" i="1" spc="-5" dirty="0">
                <a:solidFill>
                  <a:srgbClr val="003366"/>
                </a:solidFill>
                <a:latin typeface="Trebuchet MS"/>
                <a:cs typeface="Trebuchet MS"/>
              </a:rPr>
              <a:t> fl</a:t>
            </a:r>
            <a:r>
              <a:rPr sz="900" i="1" dirty="0">
                <a:solidFill>
                  <a:srgbClr val="003366"/>
                </a:solidFill>
                <a:latin typeface="Trebuchet MS"/>
                <a:cs typeface="Trebuchet MS"/>
              </a:rPr>
              <a:t>.</a:t>
            </a:r>
            <a:r>
              <a:rPr sz="900" i="1" spc="10" dirty="0">
                <a:solidFill>
                  <a:srgbClr val="003366"/>
                </a:solidFill>
                <a:latin typeface="Trebuchet MS"/>
                <a:cs typeface="Trebuchet MS"/>
              </a:rPr>
              <a:t> </a:t>
            </a:r>
            <a:r>
              <a:rPr sz="900" i="1" dirty="0">
                <a:solidFill>
                  <a:srgbClr val="003366"/>
                </a:solidFill>
                <a:latin typeface="Trebuchet MS"/>
                <a:cs typeface="Trebuchet MS"/>
              </a:rPr>
              <a:t>2</a:t>
            </a:r>
            <a:endParaRPr sz="900">
              <a:latin typeface="Trebuchet MS"/>
              <a:cs typeface="Trebuchet MS"/>
            </a:endParaRPr>
          </a:p>
          <a:p>
            <a:pPr marL="12700">
              <a:lnSpc>
                <a:spcPct val="100000"/>
              </a:lnSpc>
            </a:pPr>
            <a:r>
              <a:rPr sz="900" i="1" dirty="0">
                <a:solidFill>
                  <a:srgbClr val="234060"/>
                </a:solidFill>
                <a:latin typeface="Trebuchet MS"/>
                <a:cs typeface="Trebuchet MS"/>
              </a:rPr>
              <a:t>t</a:t>
            </a:r>
            <a:r>
              <a:rPr sz="900" i="1" spc="-5" dirty="0">
                <a:solidFill>
                  <a:srgbClr val="234060"/>
                </a:solidFill>
                <a:latin typeface="Trebuchet MS"/>
                <a:cs typeface="Trebuchet MS"/>
              </a:rPr>
              <a:t>el</a:t>
            </a:r>
            <a:r>
              <a:rPr sz="900" i="1" dirty="0">
                <a:solidFill>
                  <a:srgbClr val="234060"/>
                </a:solidFill>
                <a:latin typeface="Trebuchet MS"/>
                <a:cs typeface="Trebuchet MS"/>
              </a:rPr>
              <a:t>.</a:t>
            </a:r>
            <a:r>
              <a:rPr sz="900" i="1" spc="-5" dirty="0">
                <a:solidFill>
                  <a:srgbClr val="234060"/>
                </a:solidFill>
                <a:latin typeface="Trebuchet MS"/>
                <a:cs typeface="Trebuchet MS"/>
              </a:rPr>
              <a:t> </a:t>
            </a:r>
            <a:r>
              <a:rPr sz="900" i="1" spc="-10" dirty="0">
                <a:solidFill>
                  <a:srgbClr val="234060"/>
                </a:solidFill>
                <a:latin typeface="Trebuchet MS"/>
                <a:cs typeface="Trebuchet MS"/>
              </a:rPr>
              <a:t>+35</a:t>
            </a:r>
            <a:r>
              <a:rPr sz="900" i="1" dirty="0">
                <a:solidFill>
                  <a:srgbClr val="234060"/>
                </a:solidFill>
                <a:latin typeface="Trebuchet MS"/>
                <a:cs typeface="Trebuchet MS"/>
              </a:rPr>
              <a:t>9</a:t>
            </a:r>
            <a:r>
              <a:rPr sz="900" i="1" spc="20" dirty="0">
                <a:solidFill>
                  <a:srgbClr val="234060"/>
                </a:solidFill>
                <a:latin typeface="Trebuchet MS"/>
                <a:cs typeface="Trebuchet MS"/>
              </a:rPr>
              <a:t> </a:t>
            </a:r>
            <a:r>
              <a:rPr sz="900" i="1" spc="-10" dirty="0">
                <a:solidFill>
                  <a:srgbClr val="234060"/>
                </a:solidFill>
                <a:latin typeface="Trebuchet MS"/>
                <a:cs typeface="Trebuchet MS"/>
              </a:rPr>
              <a:t>89</a:t>
            </a:r>
            <a:r>
              <a:rPr sz="900" i="1" dirty="0">
                <a:solidFill>
                  <a:srgbClr val="234060"/>
                </a:solidFill>
                <a:latin typeface="Trebuchet MS"/>
                <a:cs typeface="Trebuchet MS"/>
              </a:rPr>
              <a:t>6</a:t>
            </a:r>
            <a:r>
              <a:rPr sz="900" i="1" spc="20" dirty="0">
                <a:solidFill>
                  <a:srgbClr val="234060"/>
                </a:solidFill>
                <a:latin typeface="Trebuchet MS"/>
                <a:cs typeface="Trebuchet MS"/>
              </a:rPr>
              <a:t> </a:t>
            </a:r>
            <a:r>
              <a:rPr sz="900" i="1" spc="-10" dirty="0">
                <a:solidFill>
                  <a:srgbClr val="234060"/>
                </a:solidFill>
                <a:latin typeface="Trebuchet MS"/>
                <a:cs typeface="Trebuchet MS"/>
              </a:rPr>
              <a:t>0</a:t>
            </a:r>
            <a:r>
              <a:rPr sz="900" i="1" dirty="0">
                <a:solidFill>
                  <a:srgbClr val="234060"/>
                </a:solidFill>
                <a:latin typeface="Trebuchet MS"/>
                <a:cs typeface="Trebuchet MS"/>
              </a:rPr>
              <a:t>4</a:t>
            </a:r>
            <a:r>
              <a:rPr sz="900" i="1" spc="10" dirty="0">
                <a:solidFill>
                  <a:srgbClr val="234060"/>
                </a:solidFill>
                <a:latin typeface="Trebuchet MS"/>
                <a:cs typeface="Trebuchet MS"/>
              </a:rPr>
              <a:t> </a:t>
            </a:r>
            <a:r>
              <a:rPr sz="900" i="1" spc="-10" dirty="0">
                <a:solidFill>
                  <a:srgbClr val="234060"/>
                </a:solidFill>
                <a:latin typeface="Trebuchet MS"/>
                <a:cs typeface="Trebuchet MS"/>
              </a:rPr>
              <a:t>0</a:t>
            </a:r>
            <a:r>
              <a:rPr sz="900" i="1" dirty="0">
                <a:solidFill>
                  <a:srgbClr val="234060"/>
                </a:solidFill>
                <a:latin typeface="Trebuchet MS"/>
                <a:cs typeface="Trebuchet MS"/>
              </a:rPr>
              <a:t>9</a:t>
            </a:r>
            <a:r>
              <a:rPr sz="900" i="1" spc="10" dirty="0">
                <a:solidFill>
                  <a:srgbClr val="234060"/>
                </a:solidFill>
                <a:latin typeface="Trebuchet MS"/>
                <a:cs typeface="Trebuchet MS"/>
              </a:rPr>
              <a:t> </a:t>
            </a:r>
            <a:r>
              <a:rPr sz="900" i="1" spc="-10" dirty="0">
                <a:solidFill>
                  <a:srgbClr val="234060"/>
                </a:solidFill>
                <a:latin typeface="Trebuchet MS"/>
                <a:cs typeface="Trebuchet MS"/>
              </a:rPr>
              <a:t>0</a:t>
            </a:r>
            <a:r>
              <a:rPr sz="900" i="1" dirty="0">
                <a:solidFill>
                  <a:srgbClr val="234060"/>
                </a:solidFill>
                <a:latin typeface="Trebuchet MS"/>
                <a:cs typeface="Trebuchet MS"/>
              </a:rPr>
              <a:t>3</a:t>
            </a:r>
            <a:r>
              <a:rPr sz="900" i="1" spc="10" dirty="0">
                <a:solidFill>
                  <a:srgbClr val="234060"/>
                </a:solidFill>
                <a:latin typeface="Trebuchet MS"/>
                <a:cs typeface="Trebuchet MS"/>
              </a:rPr>
              <a:t> </a:t>
            </a:r>
            <a:r>
              <a:rPr sz="900" i="1" spc="-10" dirty="0">
                <a:solidFill>
                  <a:srgbClr val="234060"/>
                </a:solidFill>
                <a:latin typeface="Trebuchet MS"/>
                <a:cs typeface="Trebuchet MS"/>
              </a:rPr>
              <a:t>/</a:t>
            </a:r>
            <a:r>
              <a:rPr sz="900" i="1" dirty="0">
                <a:solidFill>
                  <a:srgbClr val="234060"/>
                </a:solidFill>
                <a:latin typeface="Trebuchet MS"/>
                <a:cs typeface="Trebuchet MS"/>
              </a:rPr>
              <a:t>+</a:t>
            </a:r>
            <a:r>
              <a:rPr sz="900" i="1" spc="10" dirty="0">
                <a:solidFill>
                  <a:srgbClr val="234060"/>
                </a:solidFill>
                <a:latin typeface="Trebuchet MS"/>
                <a:cs typeface="Trebuchet MS"/>
              </a:rPr>
              <a:t> </a:t>
            </a:r>
            <a:r>
              <a:rPr sz="900" i="1" spc="-10" dirty="0">
                <a:solidFill>
                  <a:srgbClr val="234060"/>
                </a:solidFill>
                <a:latin typeface="Trebuchet MS"/>
                <a:cs typeface="Trebuchet MS"/>
              </a:rPr>
              <a:t>35</a:t>
            </a:r>
            <a:r>
              <a:rPr sz="900" i="1" dirty="0">
                <a:solidFill>
                  <a:srgbClr val="234060"/>
                </a:solidFill>
                <a:latin typeface="Trebuchet MS"/>
                <a:cs typeface="Trebuchet MS"/>
              </a:rPr>
              <a:t>9</a:t>
            </a:r>
            <a:r>
              <a:rPr sz="900" i="1" spc="20" dirty="0">
                <a:solidFill>
                  <a:srgbClr val="234060"/>
                </a:solidFill>
                <a:latin typeface="Trebuchet MS"/>
                <a:cs typeface="Trebuchet MS"/>
              </a:rPr>
              <a:t> </a:t>
            </a:r>
            <a:r>
              <a:rPr sz="900" i="1" spc="-10" dirty="0">
                <a:solidFill>
                  <a:srgbClr val="234060"/>
                </a:solidFill>
                <a:latin typeface="Trebuchet MS"/>
                <a:cs typeface="Trebuchet MS"/>
              </a:rPr>
              <a:t>87</a:t>
            </a:r>
            <a:r>
              <a:rPr sz="900" i="1" dirty="0">
                <a:solidFill>
                  <a:srgbClr val="234060"/>
                </a:solidFill>
                <a:latin typeface="Trebuchet MS"/>
                <a:cs typeface="Trebuchet MS"/>
              </a:rPr>
              <a:t>6</a:t>
            </a:r>
            <a:r>
              <a:rPr sz="900" i="1" spc="10" dirty="0">
                <a:solidFill>
                  <a:srgbClr val="234060"/>
                </a:solidFill>
                <a:latin typeface="Trebuchet MS"/>
                <a:cs typeface="Trebuchet MS"/>
              </a:rPr>
              <a:t> </a:t>
            </a:r>
            <a:r>
              <a:rPr sz="900" i="1" spc="-10" dirty="0">
                <a:solidFill>
                  <a:srgbClr val="234060"/>
                </a:solidFill>
                <a:latin typeface="Trebuchet MS"/>
                <a:cs typeface="Trebuchet MS"/>
              </a:rPr>
              <a:t>7</a:t>
            </a:r>
            <a:r>
              <a:rPr sz="900" i="1" dirty="0">
                <a:solidFill>
                  <a:srgbClr val="234060"/>
                </a:solidFill>
                <a:latin typeface="Trebuchet MS"/>
                <a:cs typeface="Trebuchet MS"/>
              </a:rPr>
              <a:t>1</a:t>
            </a:r>
            <a:r>
              <a:rPr sz="900" i="1" spc="10" dirty="0">
                <a:solidFill>
                  <a:srgbClr val="234060"/>
                </a:solidFill>
                <a:latin typeface="Trebuchet MS"/>
                <a:cs typeface="Trebuchet MS"/>
              </a:rPr>
              <a:t> </a:t>
            </a:r>
            <a:r>
              <a:rPr sz="900" i="1" spc="-10" dirty="0">
                <a:solidFill>
                  <a:srgbClr val="234060"/>
                </a:solidFill>
                <a:latin typeface="Trebuchet MS"/>
                <a:cs typeface="Trebuchet MS"/>
              </a:rPr>
              <a:t>2</a:t>
            </a:r>
            <a:r>
              <a:rPr sz="900" i="1" dirty="0">
                <a:solidFill>
                  <a:srgbClr val="234060"/>
                </a:solidFill>
                <a:latin typeface="Trebuchet MS"/>
                <a:cs typeface="Trebuchet MS"/>
              </a:rPr>
              <a:t>4</a:t>
            </a:r>
            <a:r>
              <a:rPr sz="900" i="1" spc="20" dirty="0">
                <a:solidFill>
                  <a:srgbClr val="234060"/>
                </a:solidFill>
                <a:latin typeface="Trebuchet MS"/>
                <a:cs typeface="Trebuchet MS"/>
              </a:rPr>
              <a:t> </a:t>
            </a:r>
            <a:r>
              <a:rPr sz="900" i="1" spc="-10" dirty="0">
                <a:solidFill>
                  <a:srgbClr val="234060"/>
                </a:solidFill>
                <a:latin typeface="Trebuchet MS"/>
                <a:cs typeface="Trebuchet MS"/>
              </a:rPr>
              <a:t>09</a:t>
            </a:r>
            <a:endParaRPr sz="900">
              <a:latin typeface="Trebuchet MS"/>
              <a:cs typeface="Trebuchet MS"/>
            </a:endParaRPr>
          </a:p>
          <a:p>
            <a:pPr marL="368300" algn="ctr">
              <a:lnSpc>
                <a:spcPct val="100000"/>
              </a:lnSpc>
            </a:pPr>
            <a:r>
              <a:rPr sz="900" i="1" spc="-5" dirty="0">
                <a:solidFill>
                  <a:srgbClr val="003366"/>
                </a:solidFill>
                <a:latin typeface="Trebuchet MS"/>
                <a:cs typeface="Trebuchet MS"/>
              </a:rPr>
              <a:t>e</a:t>
            </a:r>
            <a:r>
              <a:rPr sz="900" i="1" spc="5" dirty="0">
                <a:solidFill>
                  <a:srgbClr val="003366"/>
                </a:solidFill>
                <a:latin typeface="Trebuchet MS"/>
                <a:cs typeface="Trebuchet MS"/>
              </a:rPr>
              <a:t>-</a:t>
            </a:r>
            <a:r>
              <a:rPr sz="900" i="1" spc="-5" dirty="0">
                <a:solidFill>
                  <a:srgbClr val="003366"/>
                </a:solidFill>
                <a:latin typeface="Trebuchet MS"/>
                <a:cs typeface="Trebuchet MS"/>
              </a:rPr>
              <a:t>mai</a:t>
            </a:r>
            <a:r>
              <a:rPr sz="900" i="1" spc="-10" dirty="0">
                <a:solidFill>
                  <a:srgbClr val="003366"/>
                </a:solidFill>
                <a:latin typeface="Trebuchet MS"/>
                <a:cs typeface="Trebuchet MS"/>
              </a:rPr>
              <a:t>l</a:t>
            </a:r>
            <a:r>
              <a:rPr sz="900" i="1" dirty="0">
                <a:solidFill>
                  <a:srgbClr val="003366"/>
                </a:solidFill>
                <a:latin typeface="Trebuchet MS"/>
                <a:cs typeface="Trebuchet MS"/>
              </a:rPr>
              <a:t>:</a:t>
            </a:r>
            <a:r>
              <a:rPr sz="900" i="1" spc="10" dirty="0">
                <a:solidFill>
                  <a:srgbClr val="003366"/>
                </a:solidFill>
                <a:latin typeface="Trebuchet MS"/>
                <a:cs typeface="Trebuchet MS"/>
              </a:rPr>
              <a:t> </a:t>
            </a:r>
            <a:r>
              <a:rPr sz="900" i="1" u="sng" dirty="0">
                <a:solidFill>
                  <a:srgbClr val="0462C1"/>
                </a:solidFill>
                <a:latin typeface="Trebuchet MS"/>
                <a:cs typeface="Trebuchet MS"/>
                <a:hlinkClick r:id="rId8"/>
              </a:rPr>
              <a:t>pdb</a:t>
            </a:r>
            <a:r>
              <a:rPr sz="900" i="1" u="sng" spc="-5" dirty="0">
                <a:solidFill>
                  <a:srgbClr val="0462C1"/>
                </a:solidFill>
                <a:latin typeface="Trebuchet MS"/>
                <a:cs typeface="Trebuchet MS"/>
                <a:hlinkClick r:id="rId8"/>
              </a:rPr>
              <a:t>ul</a:t>
            </a:r>
            <a:r>
              <a:rPr sz="900" i="1" u="sng" dirty="0">
                <a:solidFill>
                  <a:srgbClr val="0462C1"/>
                </a:solidFill>
                <a:latin typeface="Trebuchet MS"/>
                <a:cs typeface="Trebuchet MS"/>
                <a:hlinkClick r:id="rId8"/>
              </a:rPr>
              <a:t>g</a:t>
            </a:r>
            <a:r>
              <a:rPr sz="900" i="1" u="sng" spc="-5" dirty="0">
                <a:solidFill>
                  <a:srgbClr val="0462C1"/>
                </a:solidFill>
                <a:latin typeface="Trebuchet MS"/>
                <a:cs typeface="Trebuchet MS"/>
                <a:hlinkClick r:id="rId8"/>
              </a:rPr>
              <a:t>a</a:t>
            </a:r>
            <a:r>
              <a:rPr sz="900" i="1" u="sng" spc="-10" dirty="0">
                <a:solidFill>
                  <a:srgbClr val="0462C1"/>
                </a:solidFill>
                <a:latin typeface="Trebuchet MS"/>
                <a:cs typeface="Trebuchet MS"/>
                <a:hlinkClick r:id="rId8"/>
              </a:rPr>
              <a:t>r</a:t>
            </a:r>
            <a:r>
              <a:rPr sz="900" i="1" u="sng" dirty="0">
                <a:solidFill>
                  <a:srgbClr val="0462C1"/>
                </a:solidFill>
                <a:latin typeface="Trebuchet MS"/>
                <a:cs typeface="Trebuchet MS"/>
                <a:hlinkClick r:id="rId8"/>
              </a:rPr>
              <a:t>i</a:t>
            </a:r>
            <a:r>
              <a:rPr sz="900" i="1" u="sng" spc="-5" dirty="0">
                <a:solidFill>
                  <a:srgbClr val="0462C1"/>
                </a:solidFill>
                <a:latin typeface="Trebuchet MS"/>
                <a:cs typeface="Trebuchet MS"/>
                <a:hlinkClick r:id="rId8"/>
              </a:rPr>
              <a:t>a2010</a:t>
            </a:r>
            <a:r>
              <a:rPr sz="900" i="1" u="sng" spc="-10" dirty="0">
                <a:solidFill>
                  <a:srgbClr val="0462C1"/>
                </a:solidFill>
                <a:latin typeface="Trebuchet MS"/>
                <a:cs typeface="Trebuchet MS"/>
                <a:hlinkClick r:id="rId8"/>
              </a:rPr>
              <a:t>@</a:t>
            </a:r>
            <a:r>
              <a:rPr sz="900" i="1" u="sng" dirty="0">
                <a:solidFill>
                  <a:srgbClr val="0462C1"/>
                </a:solidFill>
                <a:latin typeface="Trebuchet MS"/>
                <a:cs typeface="Trebuchet MS"/>
                <a:hlinkClick r:id="rId8"/>
              </a:rPr>
              <a:t>g</a:t>
            </a:r>
            <a:r>
              <a:rPr sz="900" i="1" u="sng" spc="-5" dirty="0">
                <a:solidFill>
                  <a:srgbClr val="0462C1"/>
                </a:solidFill>
                <a:latin typeface="Trebuchet MS"/>
                <a:cs typeface="Trebuchet MS"/>
                <a:hlinkClick r:id="rId8"/>
              </a:rPr>
              <a:t>mail</a:t>
            </a:r>
            <a:r>
              <a:rPr sz="900" i="1" u="sng" spc="5" dirty="0">
                <a:solidFill>
                  <a:srgbClr val="0462C1"/>
                </a:solidFill>
                <a:latin typeface="Trebuchet MS"/>
                <a:cs typeface="Trebuchet MS"/>
                <a:hlinkClick r:id="rId8"/>
              </a:rPr>
              <a:t>.</a:t>
            </a:r>
            <a:r>
              <a:rPr sz="900" i="1" u="sng" dirty="0">
                <a:solidFill>
                  <a:srgbClr val="0462C1"/>
                </a:solidFill>
                <a:latin typeface="Trebuchet MS"/>
                <a:cs typeface="Trebuchet MS"/>
                <a:hlinkClick r:id="rId8"/>
              </a:rPr>
              <a:t>c</a:t>
            </a:r>
            <a:r>
              <a:rPr sz="900" i="1" u="sng" spc="-10" dirty="0">
                <a:solidFill>
                  <a:srgbClr val="0462C1"/>
                </a:solidFill>
                <a:latin typeface="Trebuchet MS"/>
                <a:cs typeface="Trebuchet MS"/>
                <a:hlinkClick r:id="rId8"/>
              </a:rPr>
              <a:t>o</a:t>
            </a:r>
            <a:r>
              <a:rPr sz="900" i="1" u="sng" dirty="0">
                <a:solidFill>
                  <a:srgbClr val="0462C1"/>
                </a:solidFill>
                <a:latin typeface="Trebuchet MS"/>
                <a:cs typeface="Trebuchet MS"/>
                <a:hlinkClick r:id="rId8"/>
              </a:rPr>
              <a:t>m</a:t>
            </a:r>
            <a:endParaRPr sz="900">
              <a:latin typeface="Trebuchet MS"/>
              <a:cs typeface="Trebuchet MS"/>
            </a:endParaRPr>
          </a:p>
        </p:txBody>
      </p:sp>
      <p:sp>
        <p:nvSpPr>
          <p:cNvPr id="8" name="object 8"/>
          <p:cNvSpPr txBox="1">
            <a:spLocks noGrp="1"/>
          </p:cNvSpPr>
          <p:nvPr>
            <p:ph sz="half" idx="3"/>
          </p:nvPr>
        </p:nvSpPr>
        <p:spPr>
          <a:xfrm>
            <a:off x="8131809" y="1551203"/>
            <a:ext cx="3972559" cy="3545586"/>
          </a:xfrm>
          <a:prstGeom prst="rect">
            <a:avLst/>
          </a:prstGeom>
        </p:spPr>
        <p:txBody>
          <a:bodyPr vert="horz" wrap="square" lIns="0" tIns="0" rIns="0" bIns="0" rtlCol="0">
            <a:spAutoFit/>
          </a:bodyPr>
          <a:lstStyle/>
          <a:p>
            <a:pPr marL="12700">
              <a:lnSpc>
                <a:spcPts val="2375"/>
              </a:lnSpc>
            </a:pPr>
            <a:r>
              <a:rPr lang="en-US" spc="-215" dirty="0"/>
              <a:t>This knowledge will be useful to you if </a:t>
            </a:r>
            <a:r>
              <a:rPr spc="-10" dirty="0" smtClean="0"/>
              <a:t>:</a:t>
            </a:r>
            <a:endParaRPr spc="-10" dirty="0"/>
          </a:p>
          <a:p>
            <a:pPr>
              <a:lnSpc>
                <a:spcPct val="100000"/>
              </a:lnSpc>
            </a:pPr>
            <a:endParaRPr spc="-10" dirty="0"/>
          </a:p>
          <a:p>
            <a:pPr marL="355600" marR="294005" indent="-342900">
              <a:lnSpc>
                <a:spcPct val="80000"/>
              </a:lnSpc>
              <a:spcBef>
                <a:spcPts val="1585"/>
              </a:spcBef>
              <a:buFont typeface="Arial Unicode MS"/>
              <a:buChar char="✓"/>
              <a:tabLst>
                <a:tab pos="355600" algn="l"/>
              </a:tabLst>
            </a:pPr>
            <a:r>
              <a:rPr lang="en-US" spc="-25" dirty="0"/>
              <a:t>You are having difficulty growing vines in terms of determining the symptoms and morbidity of the vines</a:t>
            </a:r>
            <a:r>
              <a:rPr spc="-10" dirty="0" smtClean="0"/>
              <a:t>.</a:t>
            </a:r>
            <a:endParaRPr spc="-10" dirty="0"/>
          </a:p>
          <a:p>
            <a:pPr marL="355600" marR="5080" indent="-342900">
              <a:lnSpc>
                <a:spcPct val="80000"/>
              </a:lnSpc>
              <a:spcBef>
                <a:spcPts val="994"/>
              </a:spcBef>
              <a:buFont typeface="Arial Unicode MS"/>
              <a:buChar char="✓"/>
              <a:tabLst>
                <a:tab pos="355600" algn="l"/>
              </a:tabLst>
            </a:pPr>
            <a:r>
              <a:rPr lang="en-US" spc="-15" dirty="0"/>
              <a:t>You want to grow vineyards</a:t>
            </a:r>
            <a:r>
              <a:rPr spc="-15" dirty="0" smtClean="0"/>
              <a:t>.</a:t>
            </a:r>
            <a:endParaRPr spc="-15" dirty="0"/>
          </a:p>
          <a:p>
            <a:pPr marL="355600" marR="29209" indent="-342900">
              <a:lnSpc>
                <a:spcPct val="80000"/>
              </a:lnSpc>
              <a:spcBef>
                <a:spcPts val="994"/>
              </a:spcBef>
              <a:buFont typeface="Arial Unicode MS"/>
              <a:buChar char="✓"/>
              <a:tabLst>
                <a:tab pos="355600" algn="l"/>
              </a:tabLst>
            </a:pPr>
            <a:r>
              <a:rPr lang="en-US" spc="-25" dirty="0"/>
              <a:t>You have difficulty fighting diseases in the vines and want a biological approach to treatment</a:t>
            </a:r>
            <a:r>
              <a:rPr spc="-10" dirty="0" smtClean="0"/>
              <a:t>.</a:t>
            </a:r>
            <a:endParaRPr spc="-10" dirty="0"/>
          </a:p>
        </p:txBody>
      </p:sp>
      <p:sp>
        <p:nvSpPr>
          <p:cNvPr id="9" name="object 9"/>
          <p:cNvSpPr txBox="1"/>
          <p:nvPr/>
        </p:nvSpPr>
        <p:spPr>
          <a:xfrm>
            <a:off x="4122165" y="1276985"/>
            <a:ext cx="3319145" cy="430887"/>
          </a:xfrm>
          <a:prstGeom prst="rect">
            <a:avLst/>
          </a:prstGeom>
        </p:spPr>
        <p:txBody>
          <a:bodyPr vert="horz" wrap="square" lIns="0" tIns="0" rIns="0" bIns="0" rtlCol="0">
            <a:spAutoFit/>
          </a:bodyPr>
          <a:lstStyle/>
          <a:p>
            <a:pPr marL="12700">
              <a:lnSpc>
                <a:spcPct val="100000"/>
              </a:lnSpc>
              <a:tabLst>
                <a:tab pos="1515110" algn="l"/>
                <a:tab pos="2317115" algn="l"/>
              </a:tabLst>
            </a:pPr>
            <a:r>
              <a:rPr lang="en-US" sz="2800" b="1" spc="50" dirty="0">
                <a:cs typeface="Calibri"/>
              </a:rPr>
              <a:t>Diseases in vineyards</a:t>
            </a:r>
            <a:endParaRPr lang="en-US" sz="2800" dirty="0">
              <a:cs typeface="Calibri"/>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04850" y="1012571"/>
            <a:ext cx="4085590" cy="430887"/>
          </a:xfrm>
          <a:prstGeom prst="rect">
            <a:avLst/>
          </a:prstGeom>
        </p:spPr>
        <p:txBody>
          <a:bodyPr vert="horz" wrap="square" lIns="0" tIns="0" rIns="0" bIns="0" rtlCol="0">
            <a:spAutoFit/>
          </a:bodyPr>
          <a:lstStyle/>
          <a:p>
            <a:pPr marL="12700">
              <a:lnSpc>
                <a:spcPct val="100000"/>
              </a:lnSpc>
              <a:tabLst>
                <a:tab pos="2088514" algn="l"/>
                <a:tab pos="2937510" algn="l"/>
              </a:tabLst>
            </a:pPr>
            <a:r>
              <a:rPr lang="en-US" sz="2800" b="1" spc="-20" dirty="0" smtClean="0">
                <a:solidFill>
                  <a:schemeClr val="tx1"/>
                </a:solidFill>
              </a:rPr>
              <a:t>Pests in vineyards</a:t>
            </a:r>
            <a:endParaRPr sz="2800" b="1" dirty="0">
              <a:latin typeface="Calibri"/>
              <a:cs typeface="Calibri"/>
            </a:endParaRPr>
          </a:p>
        </p:txBody>
      </p:sp>
      <p:sp>
        <p:nvSpPr>
          <p:cNvPr id="3" name="object 3"/>
          <p:cNvSpPr/>
          <p:nvPr/>
        </p:nvSpPr>
        <p:spPr>
          <a:xfrm>
            <a:off x="6525841" y="12698"/>
            <a:ext cx="5666158" cy="6845300"/>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4206240" y="88392"/>
            <a:ext cx="1304543" cy="896111"/>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8310371" y="249936"/>
            <a:ext cx="2357628" cy="560832"/>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6452615" y="153923"/>
            <a:ext cx="1068324" cy="853439"/>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1524000" y="153923"/>
            <a:ext cx="1377696" cy="748284"/>
          </a:xfrm>
          <a:prstGeom prst="rect">
            <a:avLst/>
          </a:prstGeom>
          <a:blipFill>
            <a:blip r:embed="rId7" cstate="print"/>
            <a:stretch>
              <a:fillRect/>
            </a:stretch>
          </a:blipFill>
        </p:spPr>
        <p:txBody>
          <a:bodyPr wrap="square" lIns="0" tIns="0" rIns="0" bIns="0" rtlCol="0"/>
          <a:lstStyle/>
          <a:p>
            <a:endParaRPr/>
          </a:p>
        </p:txBody>
      </p:sp>
      <p:sp>
        <p:nvSpPr>
          <p:cNvPr id="8" name="object 8"/>
          <p:cNvSpPr txBox="1"/>
          <p:nvPr/>
        </p:nvSpPr>
        <p:spPr>
          <a:xfrm>
            <a:off x="266801" y="1426083"/>
            <a:ext cx="6434455" cy="3667542"/>
          </a:xfrm>
          <a:prstGeom prst="rect">
            <a:avLst/>
          </a:prstGeom>
        </p:spPr>
        <p:txBody>
          <a:bodyPr vert="horz" wrap="square" lIns="0" tIns="0" rIns="0" bIns="0" rtlCol="0">
            <a:spAutoFit/>
          </a:bodyPr>
          <a:lstStyle/>
          <a:p>
            <a:pPr marL="703580">
              <a:lnSpc>
                <a:spcPct val="100000"/>
              </a:lnSpc>
            </a:pPr>
            <a:r>
              <a:rPr lang="en-US" sz="2000" b="1" dirty="0" err="1" smtClean="0">
                <a:cs typeface="Calibri"/>
              </a:rPr>
              <a:t>Phylloxera</a:t>
            </a:r>
            <a:endParaRPr lang="en-US" sz="2800" dirty="0" smtClean="0">
              <a:latin typeface="Times New Roman"/>
              <a:cs typeface="Times New Roman"/>
            </a:endParaRPr>
          </a:p>
          <a:p>
            <a:pPr marL="12700" marR="213995">
              <a:lnSpc>
                <a:spcPts val="2320"/>
              </a:lnSpc>
              <a:spcBef>
                <a:spcPts val="70"/>
              </a:spcBef>
            </a:pPr>
            <a:r>
              <a:rPr lang="en-US" spc="-10" dirty="0">
                <a:solidFill>
                  <a:srgbClr val="212121"/>
                </a:solidFill>
                <a:cs typeface="Calibri"/>
              </a:rPr>
              <a:t>Insects assimilate reproductive genes from VITIS VINIFERA to create their own living space on the plant</a:t>
            </a:r>
            <a:r>
              <a:rPr sz="1800" dirty="0" smtClean="0">
                <a:solidFill>
                  <a:srgbClr val="212121"/>
                </a:solidFill>
                <a:latin typeface="Calibri"/>
                <a:cs typeface="Calibri"/>
              </a:rPr>
              <a:t>.</a:t>
            </a:r>
            <a:endParaRPr sz="1800" dirty="0">
              <a:latin typeface="Calibri"/>
              <a:cs typeface="Calibri"/>
            </a:endParaRPr>
          </a:p>
          <a:p>
            <a:pPr marL="12700" marR="5080">
              <a:lnSpc>
                <a:spcPct val="107000"/>
              </a:lnSpc>
              <a:spcBef>
                <a:spcPts val="695"/>
              </a:spcBef>
            </a:pPr>
            <a:r>
              <a:rPr lang="en-US" spc="-40" dirty="0">
                <a:solidFill>
                  <a:srgbClr val="212121"/>
                </a:solidFill>
                <a:cs typeface="Calibri"/>
              </a:rPr>
              <a:t>Scientists at the University of Toledo, Spain, used the RNA sequence to quantify the transcriptional responses of </a:t>
            </a:r>
            <a:r>
              <a:rPr lang="en-US" spc="-40" dirty="0" smtClean="0">
                <a:solidFill>
                  <a:srgbClr val="212121"/>
                </a:solidFill>
                <a:cs typeface="Calibri"/>
              </a:rPr>
              <a:t> wild vine (</a:t>
            </a:r>
            <a:r>
              <a:rPr lang="en-US" spc="-40" dirty="0" err="1" smtClean="0">
                <a:solidFill>
                  <a:srgbClr val="212121"/>
                </a:solidFill>
                <a:cs typeface="Calibri"/>
              </a:rPr>
              <a:t>Vitis</a:t>
            </a:r>
            <a:r>
              <a:rPr lang="en-US" spc="-40" dirty="0" smtClean="0">
                <a:solidFill>
                  <a:srgbClr val="212121"/>
                </a:solidFill>
                <a:cs typeface="Calibri"/>
              </a:rPr>
              <a:t> </a:t>
            </a:r>
            <a:r>
              <a:rPr lang="en-US" spc="-40" dirty="0" err="1">
                <a:solidFill>
                  <a:srgbClr val="212121"/>
                </a:solidFill>
                <a:cs typeface="Calibri"/>
              </a:rPr>
              <a:t>riparia</a:t>
            </a:r>
            <a:r>
              <a:rPr lang="en-US" spc="-40" dirty="0">
                <a:solidFill>
                  <a:srgbClr val="212121"/>
                </a:solidFill>
                <a:cs typeface="Calibri"/>
              </a:rPr>
              <a:t> </a:t>
            </a:r>
            <a:r>
              <a:rPr lang="en-US" spc="-40" dirty="0" smtClean="0">
                <a:solidFill>
                  <a:srgbClr val="212121"/>
                </a:solidFill>
                <a:cs typeface="Calibri"/>
              </a:rPr>
              <a:t>)leaves </a:t>
            </a:r>
            <a:r>
              <a:rPr lang="en-US" spc="-40" dirty="0">
                <a:solidFill>
                  <a:srgbClr val="212121"/>
                </a:solidFill>
                <a:cs typeface="Calibri"/>
              </a:rPr>
              <a:t>to the bile parasite, </a:t>
            </a:r>
            <a:r>
              <a:rPr lang="en-US" spc="-40" dirty="0" err="1">
                <a:solidFill>
                  <a:srgbClr val="212121"/>
                </a:solidFill>
                <a:cs typeface="Calibri"/>
              </a:rPr>
              <a:t>phylloxera</a:t>
            </a:r>
            <a:r>
              <a:rPr sz="1800" dirty="0" smtClean="0">
                <a:solidFill>
                  <a:srgbClr val="212121"/>
                </a:solidFill>
                <a:latin typeface="Calibri"/>
                <a:cs typeface="Calibri"/>
              </a:rPr>
              <a:t>.</a:t>
            </a:r>
            <a:r>
              <a:rPr sz="1800" spc="-10" dirty="0" smtClean="0">
                <a:solidFill>
                  <a:srgbClr val="212121"/>
                </a:solidFill>
                <a:latin typeface="Calibri"/>
                <a:cs typeface="Calibri"/>
              </a:rPr>
              <a:t> </a:t>
            </a:r>
            <a:r>
              <a:rPr lang="en-US" dirty="0">
                <a:solidFill>
                  <a:srgbClr val="333333"/>
                </a:solidFill>
                <a:cs typeface="Calibri"/>
              </a:rPr>
              <a:t>Research has shown that the insect that causes grape </a:t>
            </a:r>
            <a:r>
              <a:rPr lang="en-US" dirty="0" err="1">
                <a:solidFill>
                  <a:srgbClr val="333333"/>
                </a:solidFill>
                <a:cs typeface="Calibri"/>
              </a:rPr>
              <a:t>phylloxera</a:t>
            </a:r>
            <a:r>
              <a:rPr lang="en-US" dirty="0">
                <a:solidFill>
                  <a:srgbClr val="333333"/>
                </a:solidFill>
                <a:cs typeface="Calibri"/>
              </a:rPr>
              <a:t> disease traps the reproductive RNA of a grapevine to create a leaf bile / lump</a:t>
            </a:r>
            <a:r>
              <a:rPr sz="1800" dirty="0" smtClean="0">
                <a:solidFill>
                  <a:srgbClr val="333333"/>
                </a:solidFill>
                <a:latin typeface="Calibri"/>
                <a:cs typeface="Calibri"/>
              </a:rPr>
              <a:t>. </a:t>
            </a:r>
            <a:r>
              <a:rPr lang="en-US" dirty="0">
                <a:solidFill>
                  <a:srgbClr val="333333"/>
                </a:solidFill>
                <a:cs typeface="Calibri"/>
              </a:rPr>
              <a:t>The lump is a small-sized formation on the leaves of the vine that resembles a wart, flower or fruit and provides insects with a safe place to maintain and reproduce</a:t>
            </a:r>
            <a:r>
              <a:rPr sz="1800" dirty="0" smtClean="0">
                <a:solidFill>
                  <a:srgbClr val="333333"/>
                </a:solidFill>
                <a:latin typeface="Calibri"/>
                <a:cs typeface="Calibri"/>
              </a:rPr>
              <a:t>.</a:t>
            </a:r>
            <a:r>
              <a:rPr sz="1800" spc="10" dirty="0" smtClean="0">
                <a:solidFill>
                  <a:srgbClr val="333333"/>
                </a:solidFill>
                <a:latin typeface="Calibri"/>
                <a:cs typeface="Calibri"/>
              </a:rPr>
              <a:t> </a:t>
            </a:r>
            <a:r>
              <a:rPr lang="en-US" dirty="0">
                <a:solidFill>
                  <a:srgbClr val="333333"/>
                </a:solidFill>
                <a:cs typeface="Calibri"/>
              </a:rPr>
              <a:t>Subsequently, </a:t>
            </a:r>
            <a:r>
              <a:rPr lang="en-US" dirty="0" err="1">
                <a:solidFill>
                  <a:srgbClr val="333333"/>
                </a:solidFill>
                <a:cs typeface="Calibri"/>
              </a:rPr>
              <a:t>phylloxera</a:t>
            </a:r>
            <a:r>
              <a:rPr lang="en-US" dirty="0">
                <a:solidFill>
                  <a:srgbClr val="333333"/>
                </a:solidFill>
                <a:cs typeface="Calibri"/>
              </a:rPr>
              <a:t> uses it as a place to extract nutrients from the vine</a:t>
            </a:r>
            <a:r>
              <a:rPr sz="1800" dirty="0" smtClean="0">
                <a:solidFill>
                  <a:srgbClr val="333333"/>
                </a:solidFill>
                <a:latin typeface="Calibri"/>
                <a:cs typeface="Calibri"/>
              </a:rPr>
              <a:t>.</a:t>
            </a:r>
            <a:endParaRPr sz="1800" dirty="0">
              <a:latin typeface="Calibri"/>
              <a:cs typeface="Calibri"/>
            </a:endParaRPr>
          </a:p>
        </p:txBody>
      </p:sp>
      <p:sp>
        <p:nvSpPr>
          <p:cNvPr id="9" name="object 9"/>
          <p:cNvSpPr txBox="1">
            <a:spLocks noGrp="1"/>
          </p:cNvSpPr>
          <p:nvPr>
            <p:ph type="ftr" sz="quarter" idx="5"/>
          </p:nvPr>
        </p:nvSpPr>
        <p:spPr>
          <a:prstGeom prst="rect">
            <a:avLst/>
          </a:prstGeom>
        </p:spPr>
        <p:txBody>
          <a:bodyPr vert="horz" wrap="square" lIns="0" tIns="0" rIns="0" bIns="0" rtlCol="0">
            <a:spAutoFit/>
          </a:bodyPr>
          <a:lstStyle/>
          <a:p>
            <a:pPr marL="12700" marR="5080">
              <a:lnSpc>
                <a:spcPct val="100000"/>
              </a:lnSpc>
            </a:pPr>
            <a:r>
              <a:rPr spc="-10" dirty="0">
                <a:solidFill>
                  <a:srgbClr val="003366"/>
                </a:solidFill>
              </a:rPr>
              <a:t>A</a:t>
            </a:r>
            <a:r>
              <a:rPr spc="-15" dirty="0">
                <a:solidFill>
                  <a:srgbClr val="003366"/>
                </a:solidFill>
              </a:rPr>
              <a:t>ss</a:t>
            </a:r>
            <a:r>
              <a:rPr spc="-5" dirty="0">
                <a:solidFill>
                  <a:srgbClr val="003366"/>
                </a:solidFill>
              </a:rPr>
              <a:t>oc</a:t>
            </a:r>
            <a:r>
              <a:rPr spc="-15" dirty="0">
                <a:solidFill>
                  <a:srgbClr val="003366"/>
                </a:solidFill>
              </a:rPr>
              <a:t>ia</a:t>
            </a:r>
            <a:r>
              <a:rPr spc="-5" dirty="0">
                <a:solidFill>
                  <a:srgbClr val="003366"/>
                </a:solidFill>
              </a:rPr>
              <a:t>t</a:t>
            </a:r>
            <a:r>
              <a:rPr spc="-10" dirty="0">
                <a:solidFill>
                  <a:srgbClr val="003366"/>
                </a:solidFill>
              </a:rPr>
              <a:t>io</a:t>
            </a:r>
            <a:r>
              <a:rPr dirty="0">
                <a:solidFill>
                  <a:srgbClr val="003366"/>
                </a:solidFill>
              </a:rPr>
              <a:t>n</a:t>
            </a:r>
            <a:r>
              <a:rPr spc="25" dirty="0">
                <a:solidFill>
                  <a:srgbClr val="003366"/>
                </a:solidFill>
              </a:rPr>
              <a:t> </a:t>
            </a:r>
            <a:r>
              <a:rPr dirty="0">
                <a:solidFill>
                  <a:srgbClr val="003366"/>
                </a:solidFill>
              </a:rPr>
              <a:t>P</a:t>
            </a:r>
            <a:r>
              <a:rPr spc="-5" dirty="0">
                <a:solidFill>
                  <a:srgbClr val="003366"/>
                </a:solidFill>
              </a:rPr>
              <a:t>ro</a:t>
            </a:r>
            <a:r>
              <a:rPr spc="-15" dirty="0">
                <a:solidFill>
                  <a:srgbClr val="003366"/>
                </a:solidFill>
              </a:rPr>
              <a:t>s</a:t>
            </a:r>
            <a:r>
              <a:rPr spc="-10" dirty="0">
                <a:solidFill>
                  <a:srgbClr val="003366"/>
                </a:solidFill>
              </a:rPr>
              <a:t>pe</a:t>
            </a:r>
            <a:r>
              <a:rPr spc="-5" dirty="0">
                <a:solidFill>
                  <a:srgbClr val="003366"/>
                </a:solidFill>
              </a:rPr>
              <a:t>r</a:t>
            </a:r>
            <a:r>
              <a:rPr spc="-15" dirty="0">
                <a:solidFill>
                  <a:srgbClr val="003366"/>
                </a:solidFill>
              </a:rPr>
              <a:t>i</a:t>
            </a:r>
            <a:r>
              <a:rPr spc="-5" dirty="0">
                <a:solidFill>
                  <a:srgbClr val="003366"/>
                </a:solidFill>
              </a:rPr>
              <a:t>ty</a:t>
            </a:r>
            <a:r>
              <a:rPr spc="20" dirty="0">
                <a:solidFill>
                  <a:srgbClr val="003366"/>
                </a:solidFill>
              </a:rPr>
              <a:t> </a:t>
            </a:r>
            <a:r>
              <a:rPr spc="-20" dirty="0">
                <a:solidFill>
                  <a:srgbClr val="003366"/>
                </a:solidFill>
              </a:rPr>
              <a:t>a</a:t>
            </a:r>
            <a:r>
              <a:rPr dirty="0">
                <a:solidFill>
                  <a:srgbClr val="003366"/>
                </a:solidFill>
              </a:rPr>
              <a:t>nd</a:t>
            </a:r>
            <a:r>
              <a:rPr spc="5" dirty="0">
                <a:solidFill>
                  <a:srgbClr val="003366"/>
                </a:solidFill>
              </a:rPr>
              <a:t> </a:t>
            </a:r>
            <a:r>
              <a:rPr spc="-5" dirty="0">
                <a:solidFill>
                  <a:srgbClr val="003366"/>
                </a:solidFill>
              </a:rPr>
              <a:t>D</a:t>
            </a:r>
            <a:r>
              <a:rPr spc="-10" dirty="0">
                <a:solidFill>
                  <a:srgbClr val="003366"/>
                </a:solidFill>
              </a:rPr>
              <a:t>e</a:t>
            </a:r>
            <a:r>
              <a:rPr spc="-5" dirty="0">
                <a:solidFill>
                  <a:srgbClr val="003366"/>
                </a:solidFill>
              </a:rPr>
              <a:t>v</a:t>
            </a:r>
            <a:r>
              <a:rPr spc="-10" dirty="0">
                <a:solidFill>
                  <a:srgbClr val="003366"/>
                </a:solidFill>
              </a:rPr>
              <a:t>elopm</a:t>
            </a:r>
            <a:r>
              <a:rPr spc="-15" dirty="0">
                <a:solidFill>
                  <a:srgbClr val="003366"/>
                </a:solidFill>
              </a:rPr>
              <a:t>e</a:t>
            </a:r>
            <a:r>
              <a:rPr dirty="0">
                <a:solidFill>
                  <a:srgbClr val="003366"/>
                </a:solidFill>
              </a:rPr>
              <a:t>nt</a:t>
            </a:r>
            <a:r>
              <a:rPr spc="50" dirty="0">
                <a:solidFill>
                  <a:srgbClr val="003366"/>
                </a:solidFill>
              </a:rPr>
              <a:t> </a:t>
            </a:r>
            <a:r>
              <a:rPr spc="-15" dirty="0">
                <a:solidFill>
                  <a:srgbClr val="003366"/>
                </a:solidFill>
              </a:rPr>
              <a:t>i</a:t>
            </a:r>
            <a:r>
              <a:rPr spc="-5" dirty="0">
                <a:solidFill>
                  <a:srgbClr val="003366"/>
                </a:solidFill>
              </a:rPr>
              <a:t>n</a:t>
            </a:r>
            <a:r>
              <a:rPr dirty="0">
                <a:solidFill>
                  <a:srgbClr val="003366"/>
                </a:solidFill>
              </a:rPr>
              <a:t> </a:t>
            </a:r>
            <a:r>
              <a:rPr spc="-15" dirty="0">
                <a:solidFill>
                  <a:srgbClr val="003366"/>
                </a:solidFill>
              </a:rPr>
              <a:t>B</a:t>
            </a:r>
            <a:r>
              <a:rPr dirty="0">
                <a:solidFill>
                  <a:srgbClr val="003366"/>
                </a:solidFill>
              </a:rPr>
              <a:t>u</a:t>
            </a:r>
            <a:r>
              <a:rPr spc="-5" dirty="0">
                <a:solidFill>
                  <a:srgbClr val="003366"/>
                </a:solidFill>
              </a:rPr>
              <a:t>lg</a:t>
            </a:r>
            <a:r>
              <a:rPr spc="-20" dirty="0">
                <a:solidFill>
                  <a:srgbClr val="003366"/>
                </a:solidFill>
              </a:rPr>
              <a:t>a</a:t>
            </a:r>
            <a:r>
              <a:rPr spc="-5" dirty="0">
                <a:solidFill>
                  <a:srgbClr val="003366"/>
                </a:solidFill>
              </a:rPr>
              <a:t>r</a:t>
            </a:r>
            <a:r>
              <a:rPr spc="-15" dirty="0">
                <a:solidFill>
                  <a:srgbClr val="003366"/>
                </a:solidFill>
              </a:rPr>
              <a:t>i</a:t>
            </a:r>
            <a:r>
              <a:rPr spc="-10" dirty="0">
                <a:solidFill>
                  <a:srgbClr val="003366"/>
                </a:solidFill>
              </a:rPr>
              <a:t>a</a:t>
            </a:r>
            <a:r>
              <a:rPr spc="-5" dirty="0">
                <a:solidFill>
                  <a:srgbClr val="003366"/>
                </a:solidFill>
              </a:rPr>
              <a:t> </a:t>
            </a:r>
            <a:r>
              <a:rPr dirty="0"/>
              <a:t>P</a:t>
            </a:r>
            <a:r>
              <a:rPr spc="-5" dirty="0"/>
              <a:t>roj</a:t>
            </a:r>
            <a:r>
              <a:rPr spc="-15" dirty="0"/>
              <a:t>e</a:t>
            </a:r>
            <a:r>
              <a:rPr spc="-5" dirty="0"/>
              <a:t>c</a:t>
            </a:r>
            <a:r>
              <a:rPr dirty="0"/>
              <a:t>t</a:t>
            </a:r>
            <a:r>
              <a:rPr spc="5" dirty="0"/>
              <a:t>:</a:t>
            </a:r>
            <a:r>
              <a:rPr dirty="0">
                <a:latin typeface="Trebuchet MS"/>
                <a:cs typeface="Trebuchet MS"/>
              </a:rPr>
              <a:t>“SOS</a:t>
            </a:r>
            <a:r>
              <a:rPr spc="-25" dirty="0">
                <a:latin typeface="Trebuchet MS"/>
                <a:cs typeface="Trebuchet MS"/>
              </a:rPr>
              <a:t> </a:t>
            </a:r>
            <a:r>
              <a:rPr spc="-5" dirty="0"/>
              <a:t>for </a:t>
            </a:r>
            <a:r>
              <a:rPr spc="-10" dirty="0"/>
              <a:t>e</a:t>
            </a:r>
            <a:r>
              <a:rPr dirty="0"/>
              <a:t>n</a:t>
            </a:r>
            <a:r>
              <a:rPr spc="-10" dirty="0"/>
              <a:t>d</a:t>
            </a:r>
            <a:r>
              <a:rPr spc="-20" dirty="0"/>
              <a:t>a</a:t>
            </a:r>
            <a:r>
              <a:rPr dirty="0"/>
              <a:t>n</a:t>
            </a:r>
            <a:r>
              <a:rPr spc="-5" dirty="0"/>
              <a:t>g</a:t>
            </a:r>
            <a:r>
              <a:rPr spc="-10" dirty="0"/>
              <a:t>e</a:t>
            </a:r>
            <a:r>
              <a:rPr spc="-5" dirty="0"/>
              <a:t>r</a:t>
            </a:r>
            <a:r>
              <a:rPr spc="-10" dirty="0"/>
              <a:t>e</a:t>
            </a:r>
            <a:r>
              <a:rPr dirty="0"/>
              <a:t>d</a:t>
            </a:r>
            <a:r>
              <a:rPr spc="45" dirty="0"/>
              <a:t> </a:t>
            </a:r>
            <a:r>
              <a:rPr spc="-5" dirty="0"/>
              <a:t>t</a:t>
            </a:r>
            <a:r>
              <a:rPr dirty="0"/>
              <a:t>r</a:t>
            </a:r>
            <a:r>
              <a:rPr spc="-20" dirty="0"/>
              <a:t>a</a:t>
            </a:r>
            <a:r>
              <a:rPr spc="-10" dirty="0"/>
              <a:t>d</a:t>
            </a:r>
            <a:r>
              <a:rPr spc="-15" dirty="0"/>
              <a:t>i</a:t>
            </a:r>
            <a:r>
              <a:rPr spc="-5" dirty="0"/>
              <a:t>t</a:t>
            </a:r>
            <a:r>
              <a:rPr spc="-10" dirty="0"/>
              <a:t>i</a:t>
            </a:r>
            <a:r>
              <a:rPr spc="-5" dirty="0"/>
              <a:t>on</a:t>
            </a:r>
            <a:r>
              <a:rPr spc="-20" dirty="0"/>
              <a:t>a</a:t>
            </a:r>
            <a:r>
              <a:rPr spc="-5" dirty="0"/>
              <a:t>l</a:t>
            </a:r>
            <a:r>
              <a:rPr spc="50" dirty="0"/>
              <a:t> </a:t>
            </a:r>
            <a:r>
              <a:rPr spc="-5" dirty="0"/>
              <a:t>v</a:t>
            </a:r>
            <a:r>
              <a:rPr spc="-15" dirty="0"/>
              <a:t>i</a:t>
            </a:r>
            <a:r>
              <a:rPr spc="-5" dirty="0"/>
              <a:t>ne</a:t>
            </a:r>
            <a:r>
              <a:rPr spc="20" dirty="0"/>
              <a:t> </a:t>
            </a:r>
            <a:r>
              <a:rPr spc="-5" dirty="0">
                <a:latin typeface="Trebuchet MS"/>
                <a:cs typeface="Trebuchet MS"/>
              </a:rPr>
              <a:t>v</a:t>
            </a:r>
            <a:r>
              <a:rPr spc="-10" dirty="0">
                <a:latin typeface="Trebuchet MS"/>
                <a:cs typeface="Trebuchet MS"/>
              </a:rPr>
              <a:t>a</a:t>
            </a:r>
            <a:r>
              <a:rPr dirty="0">
                <a:latin typeface="Trebuchet MS"/>
                <a:cs typeface="Trebuchet MS"/>
              </a:rPr>
              <a:t>r</a:t>
            </a:r>
            <a:r>
              <a:rPr spc="-10" dirty="0">
                <a:latin typeface="Trebuchet MS"/>
                <a:cs typeface="Trebuchet MS"/>
              </a:rPr>
              <a:t>i</a:t>
            </a:r>
            <a:r>
              <a:rPr spc="-5" dirty="0">
                <a:latin typeface="Trebuchet MS"/>
                <a:cs typeface="Trebuchet MS"/>
              </a:rPr>
              <a:t>e</a:t>
            </a:r>
            <a:r>
              <a:rPr dirty="0">
                <a:latin typeface="Trebuchet MS"/>
                <a:cs typeface="Trebuchet MS"/>
              </a:rPr>
              <a:t>t</a:t>
            </a:r>
            <a:r>
              <a:rPr spc="-5" dirty="0">
                <a:latin typeface="Trebuchet MS"/>
                <a:cs typeface="Trebuchet MS"/>
              </a:rPr>
              <a:t>ie</a:t>
            </a:r>
            <a:r>
              <a:rPr spc="-10" dirty="0">
                <a:latin typeface="Trebuchet MS"/>
                <a:cs typeface="Trebuchet MS"/>
              </a:rPr>
              <a:t>s</a:t>
            </a:r>
            <a:r>
              <a:rPr dirty="0">
                <a:latin typeface="Trebuchet MS"/>
                <a:cs typeface="Trebuchet MS"/>
              </a:rPr>
              <a:t>” </a:t>
            </a:r>
            <a:r>
              <a:rPr spc="-5" dirty="0"/>
              <a:t>Ac</a:t>
            </a:r>
            <a:r>
              <a:rPr spc="-15" dirty="0"/>
              <a:t>r</a:t>
            </a:r>
            <a:r>
              <a:rPr spc="-5" dirty="0"/>
              <a:t>on</a:t>
            </a:r>
            <a:r>
              <a:rPr spc="-15" dirty="0"/>
              <a:t>y</a:t>
            </a:r>
            <a:r>
              <a:rPr spc="-5" dirty="0"/>
              <a:t>m</a:t>
            </a:r>
            <a:r>
              <a:rPr dirty="0"/>
              <a:t>:</a:t>
            </a:r>
            <a:r>
              <a:rPr spc="10" dirty="0"/>
              <a:t> </a:t>
            </a:r>
            <a:r>
              <a:rPr dirty="0">
                <a:latin typeface="Trebuchet MS"/>
                <a:cs typeface="Trebuchet MS"/>
              </a:rPr>
              <a:t>“</a:t>
            </a:r>
            <a:r>
              <a:rPr spc="-5" dirty="0"/>
              <a:t>V</a:t>
            </a:r>
            <a:r>
              <a:rPr spc="-15" dirty="0"/>
              <a:t>i</a:t>
            </a:r>
            <a:r>
              <a:rPr spc="-5" dirty="0"/>
              <a:t>n</a:t>
            </a:r>
            <a:r>
              <a:rPr spc="-15" dirty="0"/>
              <a:t>e</a:t>
            </a:r>
            <a:r>
              <a:rPr dirty="0"/>
              <a:t>SO</a:t>
            </a:r>
            <a:r>
              <a:rPr spc="5" dirty="0"/>
              <a:t>S</a:t>
            </a:r>
            <a:r>
              <a:rPr dirty="0">
                <a:latin typeface="Trebuchet MS"/>
                <a:cs typeface="Trebuchet MS"/>
              </a:rPr>
              <a:t>”</a:t>
            </a:r>
          </a:p>
          <a:p>
            <a:pPr marL="12700">
              <a:lnSpc>
                <a:spcPct val="100000"/>
              </a:lnSpc>
            </a:pPr>
            <a:r>
              <a:rPr dirty="0"/>
              <a:t>P</a:t>
            </a:r>
            <a:r>
              <a:rPr spc="-5" dirty="0"/>
              <a:t>roj</a:t>
            </a:r>
            <a:r>
              <a:rPr spc="-15" dirty="0"/>
              <a:t>e</a:t>
            </a:r>
            <a:r>
              <a:rPr spc="-5" dirty="0"/>
              <a:t>ct</a:t>
            </a:r>
            <a:r>
              <a:rPr spc="10" dirty="0"/>
              <a:t> </a:t>
            </a:r>
            <a:r>
              <a:rPr spc="-5" dirty="0"/>
              <a:t>N</a:t>
            </a:r>
            <a:r>
              <a:rPr spc="-20" dirty="0"/>
              <a:t>o</a:t>
            </a:r>
            <a:r>
              <a:rPr dirty="0"/>
              <a:t>.</a:t>
            </a:r>
            <a:r>
              <a:rPr spc="10" dirty="0"/>
              <a:t> </a:t>
            </a:r>
            <a:r>
              <a:rPr spc="-10" dirty="0"/>
              <a:t>1</a:t>
            </a:r>
            <a:r>
              <a:rPr spc="-25" dirty="0"/>
              <a:t>8</a:t>
            </a:r>
            <a:r>
              <a:rPr spc="-10" dirty="0"/>
              <a:t>29</a:t>
            </a:r>
          </a:p>
        </p:txBody>
      </p:sp>
      <p:sp>
        <p:nvSpPr>
          <p:cNvPr id="10" name="object 10"/>
          <p:cNvSpPr txBox="1"/>
          <p:nvPr/>
        </p:nvSpPr>
        <p:spPr>
          <a:xfrm>
            <a:off x="9868661" y="6267323"/>
            <a:ext cx="2245360" cy="551180"/>
          </a:xfrm>
          <a:prstGeom prst="rect">
            <a:avLst/>
          </a:prstGeom>
        </p:spPr>
        <p:txBody>
          <a:bodyPr vert="horz" wrap="square" lIns="0" tIns="0" rIns="0" bIns="0" rtlCol="0">
            <a:spAutoFit/>
          </a:bodyPr>
          <a:lstStyle/>
          <a:p>
            <a:pPr marL="1298575">
              <a:lnSpc>
                <a:spcPct val="100000"/>
              </a:lnSpc>
            </a:pPr>
            <a:r>
              <a:rPr sz="900" i="1" spc="-5" dirty="0">
                <a:solidFill>
                  <a:srgbClr val="003366"/>
                </a:solidFill>
                <a:latin typeface="Trebuchet MS"/>
                <a:cs typeface="Trebuchet MS"/>
              </a:rPr>
              <a:t>270</a:t>
            </a:r>
            <a:r>
              <a:rPr sz="900" i="1" dirty="0">
                <a:solidFill>
                  <a:srgbClr val="003366"/>
                </a:solidFill>
                <a:latin typeface="Trebuchet MS"/>
                <a:cs typeface="Trebuchet MS"/>
              </a:rPr>
              <a:t>0</a:t>
            </a:r>
            <a:r>
              <a:rPr sz="900" i="1" spc="25" dirty="0">
                <a:solidFill>
                  <a:srgbClr val="003366"/>
                </a:solidFill>
                <a:latin typeface="Trebuchet MS"/>
                <a:cs typeface="Trebuchet MS"/>
              </a:rPr>
              <a:t> </a:t>
            </a:r>
            <a:r>
              <a:rPr sz="900" i="1" spc="-15" dirty="0">
                <a:solidFill>
                  <a:srgbClr val="003366"/>
                </a:solidFill>
                <a:latin typeface="Trebuchet MS"/>
                <a:cs typeface="Trebuchet MS"/>
              </a:rPr>
              <a:t>B</a:t>
            </a:r>
            <a:r>
              <a:rPr sz="900" i="1" spc="-5" dirty="0">
                <a:solidFill>
                  <a:srgbClr val="003366"/>
                </a:solidFill>
                <a:latin typeface="Trebuchet MS"/>
                <a:cs typeface="Trebuchet MS"/>
              </a:rPr>
              <a:t>lag</a:t>
            </a:r>
            <a:r>
              <a:rPr sz="900" i="1" spc="-10" dirty="0">
                <a:solidFill>
                  <a:srgbClr val="003366"/>
                </a:solidFill>
                <a:latin typeface="Trebuchet MS"/>
                <a:cs typeface="Trebuchet MS"/>
              </a:rPr>
              <a:t>o</a:t>
            </a:r>
            <a:r>
              <a:rPr sz="900" i="1" spc="-5" dirty="0">
                <a:solidFill>
                  <a:srgbClr val="003366"/>
                </a:solidFill>
                <a:latin typeface="Trebuchet MS"/>
                <a:cs typeface="Trebuchet MS"/>
              </a:rPr>
              <a:t>evg</a:t>
            </a:r>
            <a:r>
              <a:rPr sz="900" i="1" spc="-10" dirty="0">
                <a:solidFill>
                  <a:srgbClr val="003366"/>
                </a:solidFill>
                <a:latin typeface="Trebuchet MS"/>
                <a:cs typeface="Trebuchet MS"/>
              </a:rPr>
              <a:t>r</a:t>
            </a:r>
            <a:r>
              <a:rPr sz="900" i="1" spc="-5" dirty="0">
                <a:solidFill>
                  <a:srgbClr val="003366"/>
                </a:solidFill>
                <a:latin typeface="Trebuchet MS"/>
                <a:cs typeface="Trebuchet MS"/>
              </a:rPr>
              <a:t>a</a:t>
            </a:r>
            <a:r>
              <a:rPr sz="900" i="1" dirty="0">
                <a:solidFill>
                  <a:srgbClr val="003366"/>
                </a:solidFill>
                <a:latin typeface="Trebuchet MS"/>
                <a:cs typeface="Trebuchet MS"/>
              </a:rPr>
              <a:t>d</a:t>
            </a:r>
            <a:endParaRPr sz="900">
              <a:latin typeface="Trebuchet MS"/>
              <a:cs typeface="Trebuchet MS"/>
            </a:endParaRPr>
          </a:p>
          <a:p>
            <a:pPr marL="12700" marR="5080" indent="482600">
              <a:lnSpc>
                <a:spcPct val="100000"/>
              </a:lnSpc>
            </a:pPr>
            <a:r>
              <a:rPr sz="900" i="1" spc="-5" dirty="0">
                <a:solidFill>
                  <a:srgbClr val="003366"/>
                </a:solidFill>
                <a:latin typeface="Trebuchet MS"/>
                <a:cs typeface="Trebuchet MS"/>
              </a:rPr>
              <a:t>“</a:t>
            </a:r>
            <a:r>
              <a:rPr sz="900" i="1" dirty="0">
                <a:solidFill>
                  <a:srgbClr val="003366"/>
                </a:solidFill>
                <a:latin typeface="Trebuchet MS"/>
                <a:cs typeface="Trebuchet MS"/>
              </a:rPr>
              <a:t>St</a:t>
            </a:r>
            <a:r>
              <a:rPr sz="900" i="1" spc="-5" dirty="0">
                <a:solidFill>
                  <a:srgbClr val="003366"/>
                </a:solidFill>
                <a:latin typeface="Trebuchet MS"/>
                <a:cs typeface="Trebuchet MS"/>
              </a:rPr>
              <a:t>e</a:t>
            </a:r>
            <a:r>
              <a:rPr sz="900" i="1" dirty="0">
                <a:solidFill>
                  <a:srgbClr val="003366"/>
                </a:solidFill>
                <a:latin typeface="Trebuchet MS"/>
                <a:cs typeface="Trebuchet MS"/>
              </a:rPr>
              <a:t>f</a:t>
            </a:r>
            <a:r>
              <a:rPr sz="900" i="1" spc="-10" dirty="0">
                <a:solidFill>
                  <a:srgbClr val="003366"/>
                </a:solidFill>
                <a:latin typeface="Trebuchet MS"/>
                <a:cs typeface="Trebuchet MS"/>
              </a:rPr>
              <a:t>a</a:t>
            </a:r>
            <a:r>
              <a:rPr sz="900" i="1" dirty="0">
                <a:solidFill>
                  <a:srgbClr val="003366"/>
                </a:solidFill>
                <a:latin typeface="Trebuchet MS"/>
                <a:cs typeface="Trebuchet MS"/>
              </a:rPr>
              <a:t>n</a:t>
            </a:r>
            <a:r>
              <a:rPr sz="900" i="1" spc="15" dirty="0">
                <a:solidFill>
                  <a:srgbClr val="003366"/>
                </a:solidFill>
                <a:latin typeface="Trebuchet MS"/>
                <a:cs typeface="Trebuchet MS"/>
              </a:rPr>
              <a:t> </a:t>
            </a:r>
            <a:r>
              <a:rPr sz="900" i="1" spc="-5" dirty="0">
                <a:solidFill>
                  <a:srgbClr val="003366"/>
                </a:solidFill>
                <a:latin typeface="Trebuchet MS"/>
                <a:cs typeface="Trebuchet MS"/>
              </a:rPr>
              <a:t>Stam</a:t>
            </a:r>
            <a:r>
              <a:rPr sz="900" i="1" dirty="0">
                <a:solidFill>
                  <a:srgbClr val="003366"/>
                </a:solidFill>
                <a:latin typeface="Trebuchet MS"/>
                <a:cs typeface="Trebuchet MS"/>
              </a:rPr>
              <a:t>b</a:t>
            </a:r>
            <a:r>
              <a:rPr sz="900" i="1" spc="-10" dirty="0">
                <a:solidFill>
                  <a:srgbClr val="003366"/>
                </a:solidFill>
                <a:latin typeface="Trebuchet MS"/>
                <a:cs typeface="Trebuchet MS"/>
              </a:rPr>
              <a:t>olo</a:t>
            </a:r>
            <a:r>
              <a:rPr sz="900" i="1" dirty="0">
                <a:solidFill>
                  <a:srgbClr val="003366"/>
                </a:solidFill>
                <a:latin typeface="Trebuchet MS"/>
                <a:cs typeface="Trebuchet MS"/>
              </a:rPr>
              <a:t>v”</a:t>
            </a:r>
            <a:r>
              <a:rPr sz="900" i="1" spc="10" dirty="0">
                <a:solidFill>
                  <a:srgbClr val="003366"/>
                </a:solidFill>
                <a:latin typeface="Trebuchet MS"/>
                <a:cs typeface="Trebuchet MS"/>
              </a:rPr>
              <a:t> </a:t>
            </a:r>
            <a:r>
              <a:rPr sz="900" i="1" spc="-10" dirty="0">
                <a:solidFill>
                  <a:srgbClr val="003366"/>
                </a:solidFill>
                <a:latin typeface="Trebuchet MS"/>
                <a:cs typeface="Trebuchet MS"/>
              </a:rPr>
              <a:t>s</a:t>
            </a:r>
            <a:r>
              <a:rPr sz="900" i="1" dirty="0">
                <a:solidFill>
                  <a:srgbClr val="003366"/>
                </a:solidFill>
                <a:latin typeface="Trebuchet MS"/>
                <a:cs typeface="Trebuchet MS"/>
              </a:rPr>
              <a:t>t</a:t>
            </a:r>
            <a:r>
              <a:rPr sz="900" i="1" spc="-10" dirty="0">
                <a:solidFill>
                  <a:srgbClr val="003366"/>
                </a:solidFill>
                <a:latin typeface="Trebuchet MS"/>
                <a:cs typeface="Trebuchet MS"/>
              </a:rPr>
              <a:t>r</a:t>
            </a:r>
            <a:r>
              <a:rPr sz="900" i="1" dirty="0">
                <a:solidFill>
                  <a:srgbClr val="003366"/>
                </a:solidFill>
                <a:latin typeface="Trebuchet MS"/>
                <a:cs typeface="Trebuchet MS"/>
              </a:rPr>
              <a:t>.</a:t>
            </a:r>
            <a:r>
              <a:rPr sz="900" i="1" spc="-5" dirty="0">
                <a:solidFill>
                  <a:srgbClr val="003366"/>
                </a:solidFill>
                <a:latin typeface="Trebuchet MS"/>
                <a:cs typeface="Trebuchet MS"/>
              </a:rPr>
              <a:t> </a:t>
            </a:r>
            <a:r>
              <a:rPr sz="900" i="1" dirty="0">
                <a:solidFill>
                  <a:srgbClr val="003366"/>
                </a:solidFill>
                <a:latin typeface="Trebuchet MS"/>
                <a:cs typeface="Trebuchet MS"/>
              </a:rPr>
              <a:t>№</a:t>
            </a:r>
            <a:r>
              <a:rPr sz="900" i="1" spc="-5" dirty="0">
                <a:solidFill>
                  <a:srgbClr val="003366"/>
                </a:solidFill>
                <a:latin typeface="Trebuchet MS"/>
                <a:cs typeface="Trebuchet MS"/>
              </a:rPr>
              <a:t>1</a:t>
            </a:r>
            <a:r>
              <a:rPr sz="900" i="1" dirty="0">
                <a:solidFill>
                  <a:srgbClr val="003366"/>
                </a:solidFill>
                <a:latin typeface="Trebuchet MS"/>
                <a:cs typeface="Trebuchet MS"/>
              </a:rPr>
              <a:t>,</a:t>
            </a:r>
            <a:r>
              <a:rPr sz="900" i="1" spc="-5" dirty="0">
                <a:solidFill>
                  <a:srgbClr val="003366"/>
                </a:solidFill>
                <a:latin typeface="Trebuchet MS"/>
                <a:cs typeface="Trebuchet MS"/>
              </a:rPr>
              <a:t> fl</a:t>
            </a:r>
            <a:r>
              <a:rPr sz="900" i="1" dirty="0">
                <a:solidFill>
                  <a:srgbClr val="003366"/>
                </a:solidFill>
                <a:latin typeface="Trebuchet MS"/>
                <a:cs typeface="Trebuchet MS"/>
              </a:rPr>
              <a:t>.</a:t>
            </a:r>
            <a:r>
              <a:rPr sz="900" i="1" spc="10" dirty="0">
                <a:solidFill>
                  <a:srgbClr val="003366"/>
                </a:solidFill>
                <a:latin typeface="Trebuchet MS"/>
                <a:cs typeface="Trebuchet MS"/>
              </a:rPr>
              <a:t> </a:t>
            </a:r>
            <a:r>
              <a:rPr sz="900" i="1" dirty="0">
                <a:solidFill>
                  <a:srgbClr val="003366"/>
                </a:solidFill>
                <a:latin typeface="Trebuchet MS"/>
                <a:cs typeface="Trebuchet MS"/>
              </a:rPr>
              <a:t>2 </a:t>
            </a:r>
            <a:r>
              <a:rPr sz="900" i="1" dirty="0">
                <a:solidFill>
                  <a:srgbClr val="234060"/>
                </a:solidFill>
                <a:latin typeface="Trebuchet MS"/>
                <a:cs typeface="Trebuchet MS"/>
              </a:rPr>
              <a:t>t</a:t>
            </a:r>
            <a:r>
              <a:rPr sz="900" i="1" spc="-5" dirty="0">
                <a:solidFill>
                  <a:srgbClr val="234060"/>
                </a:solidFill>
                <a:latin typeface="Trebuchet MS"/>
                <a:cs typeface="Trebuchet MS"/>
              </a:rPr>
              <a:t>e</a:t>
            </a:r>
            <a:r>
              <a:rPr sz="900" i="1" dirty="0">
                <a:solidFill>
                  <a:srgbClr val="234060"/>
                </a:solidFill>
                <a:latin typeface="Trebuchet MS"/>
                <a:cs typeface="Trebuchet MS"/>
              </a:rPr>
              <a:t>l.</a:t>
            </a:r>
            <a:r>
              <a:rPr sz="900" i="1" spc="-5" dirty="0">
                <a:solidFill>
                  <a:srgbClr val="234060"/>
                </a:solidFill>
                <a:latin typeface="Trebuchet MS"/>
                <a:cs typeface="Trebuchet MS"/>
              </a:rPr>
              <a:t> +35</a:t>
            </a:r>
            <a:r>
              <a:rPr sz="900" i="1" dirty="0">
                <a:solidFill>
                  <a:srgbClr val="234060"/>
                </a:solidFill>
                <a:latin typeface="Trebuchet MS"/>
                <a:cs typeface="Trebuchet MS"/>
              </a:rPr>
              <a:t>9</a:t>
            </a:r>
            <a:r>
              <a:rPr sz="900" i="1" spc="25" dirty="0">
                <a:solidFill>
                  <a:srgbClr val="234060"/>
                </a:solidFill>
                <a:latin typeface="Trebuchet MS"/>
                <a:cs typeface="Trebuchet MS"/>
              </a:rPr>
              <a:t> </a:t>
            </a:r>
            <a:r>
              <a:rPr sz="900" i="1" spc="-5" dirty="0">
                <a:solidFill>
                  <a:srgbClr val="234060"/>
                </a:solidFill>
                <a:latin typeface="Trebuchet MS"/>
                <a:cs typeface="Trebuchet MS"/>
              </a:rPr>
              <a:t>89</a:t>
            </a:r>
            <a:r>
              <a:rPr sz="900" i="1" dirty="0">
                <a:solidFill>
                  <a:srgbClr val="234060"/>
                </a:solidFill>
                <a:latin typeface="Trebuchet MS"/>
                <a:cs typeface="Trebuchet MS"/>
              </a:rPr>
              <a:t>6</a:t>
            </a:r>
            <a:r>
              <a:rPr sz="900" i="1" spc="25" dirty="0">
                <a:solidFill>
                  <a:srgbClr val="234060"/>
                </a:solidFill>
                <a:latin typeface="Trebuchet MS"/>
                <a:cs typeface="Trebuchet MS"/>
              </a:rPr>
              <a:t> </a:t>
            </a:r>
            <a:r>
              <a:rPr sz="900" i="1" spc="-5" dirty="0">
                <a:solidFill>
                  <a:srgbClr val="234060"/>
                </a:solidFill>
                <a:latin typeface="Trebuchet MS"/>
                <a:cs typeface="Trebuchet MS"/>
              </a:rPr>
              <a:t>0</a:t>
            </a:r>
            <a:r>
              <a:rPr sz="900" i="1" dirty="0">
                <a:solidFill>
                  <a:srgbClr val="234060"/>
                </a:solidFill>
                <a:latin typeface="Trebuchet MS"/>
                <a:cs typeface="Trebuchet MS"/>
              </a:rPr>
              <a:t>4</a:t>
            </a:r>
            <a:r>
              <a:rPr sz="900" i="1" spc="10" dirty="0">
                <a:solidFill>
                  <a:srgbClr val="234060"/>
                </a:solidFill>
                <a:latin typeface="Trebuchet MS"/>
                <a:cs typeface="Trebuchet MS"/>
              </a:rPr>
              <a:t> </a:t>
            </a:r>
            <a:r>
              <a:rPr sz="900" i="1" spc="-5" dirty="0">
                <a:solidFill>
                  <a:srgbClr val="234060"/>
                </a:solidFill>
                <a:latin typeface="Trebuchet MS"/>
                <a:cs typeface="Trebuchet MS"/>
              </a:rPr>
              <a:t>0</a:t>
            </a:r>
            <a:r>
              <a:rPr sz="900" i="1" dirty="0">
                <a:solidFill>
                  <a:srgbClr val="234060"/>
                </a:solidFill>
                <a:latin typeface="Trebuchet MS"/>
                <a:cs typeface="Trebuchet MS"/>
              </a:rPr>
              <a:t>9</a:t>
            </a:r>
            <a:r>
              <a:rPr sz="900" i="1" spc="10" dirty="0">
                <a:solidFill>
                  <a:srgbClr val="234060"/>
                </a:solidFill>
                <a:latin typeface="Trebuchet MS"/>
                <a:cs typeface="Trebuchet MS"/>
              </a:rPr>
              <a:t> </a:t>
            </a:r>
            <a:r>
              <a:rPr sz="900" i="1" spc="-5" dirty="0">
                <a:solidFill>
                  <a:srgbClr val="234060"/>
                </a:solidFill>
                <a:latin typeface="Trebuchet MS"/>
                <a:cs typeface="Trebuchet MS"/>
              </a:rPr>
              <a:t>0</a:t>
            </a:r>
            <a:r>
              <a:rPr sz="900" i="1" dirty="0">
                <a:solidFill>
                  <a:srgbClr val="234060"/>
                </a:solidFill>
                <a:latin typeface="Trebuchet MS"/>
                <a:cs typeface="Trebuchet MS"/>
              </a:rPr>
              <a:t>3</a:t>
            </a:r>
            <a:r>
              <a:rPr sz="900" i="1" spc="10" dirty="0">
                <a:solidFill>
                  <a:srgbClr val="234060"/>
                </a:solidFill>
                <a:latin typeface="Trebuchet MS"/>
                <a:cs typeface="Trebuchet MS"/>
              </a:rPr>
              <a:t> </a:t>
            </a:r>
            <a:r>
              <a:rPr sz="900" i="1" spc="-5" dirty="0">
                <a:solidFill>
                  <a:srgbClr val="234060"/>
                </a:solidFill>
                <a:latin typeface="Trebuchet MS"/>
                <a:cs typeface="Trebuchet MS"/>
              </a:rPr>
              <a:t>/</a:t>
            </a:r>
            <a:r>
              <a:rPr sz="900" i="1" dirty="0">
                <a:solidFill>
                  <a:srgbClr val="234060"/>
                </a:solidFill>
                <a:latin typeface="Trebuchet MS"/>
                <a:cs typeface="Trebuchet MS"/>
              </a:rPr>
              <a:t>+</a:t>
            </a:r>
            <a:r>
              <a:rPr sz="900" i="1" spc="10" dirty="0">
                <a:solidFill>
                  <a:srgbClr val="234060"/>
                </a:solidFill>
                <a:latin typeface="Trebuchet MS"/>
                <a:cs typeface="Trebuchet MS"/>
              </a:rPr>
              <a:t> </a:t>
            </a:r>
            <a:r>
              <a:rPr sz="900" i="1" spc="-5" dirty="0">
                <a:solidFill>
                  <a:srgbClr val="234060"/>
                </a:solidFill>
                <a:latin typeface="Trebuchet MS"/>
                <a:cs typeface="Trebuchet MS"/>
              </a:rPr>
              <a:t>35</a:t>
            </a:r>
            <a:r>
              <a:rPr sz="900" i="1" dirty="0">
                <a:solidFill>
                  <a:srgbClr val="234060"/>
                </a:solidFill>
                <a:latin typeface="Trebuchet MS"/>
                <a:cs typeface="Trebuchet MS"/>
              </a:rPr>
              <a:t>9</a:t>
            </a:r>
            <a:r>
              <a:rPr sz="900" i="1" spc="25" dirty="0">
                <a:solidFill>
                  <a:srgbClr val="234060"/>
                </a:solidFill>
                <a:latin typeface="Trebuchet MS"/>
                <a:cs typeface="Trebuchet MS"/>
              </a:rPr>
              <a:t> </a:t>
            </a:r>
            <a:r>
              <a:rPr sz="900" i="1" spc="-5" dirty="0">
                <a:solidFill>
                  <a:srgbClr val="234060"/>
                </a:solidFill>
                <a:latin typeface="Trebuchet MS"/>
                <a:cs typeface="Trebuchet MS"/>
              </a:rPr>
              <a:t>87</a:t>
            </a:r>
            <a:r>
              <a:rPr sz="900" i="1" dirty="0">
                <a:solidFill>
                  <a:srgbClr val="234060"/>
                </a:solidFill>
                <a:latin typeface="Trebuchet MS"/>
                <a:cs typeface="Trebuchet MS"/>
              </a:rPr>
              <a:t>6</a:t>
            </a:r>
            <a:r>
              <a:rPr sz="900" i="1" spc="10" dirty="0">
                <a:solidFill>
                  <a:srgbClr val="234060"/>
                </a:solidFill>
                <a:latin typeface="Trebuchet MS"/>
                <a:cs typeface="Trebuchet MS"/>
              </a:rPr>
              <a:t> </a:t>
            </a:r>
            <a:r>
              <a:rPr sz="900" i="1" spc="-5" dirty="0">
                <a:solidFill>
                  <a:srgbClr val="234060"/>
                </a:solidFill>
                <a:latin typeface="Trebuchet MS"/>
                <a:cs typeface="Trebuchet MS"/>
              </a:rPr>
              <a:t>7</a:t>
            </a:r>
            <a:r>
              <a:rPr sz="900" i="1" dirty="0">
                <a:solidFill>
                  <a:srgbClr val="234060"/>
                </a:solidFill>
                <a:latin typeface="Trebuchet MS"/>
                <a:cs typeface="Trebuchet MS"/>
              </a:rPr>
              <a:t>1</a:t>
            </a:r>
            <a:r>
              <a:rPr sz="900" i="1" spc="15" dirty="0">
                <a:solidFill>
                  <a:srgbClr val="234060"/>
                </a:solidFill>
                <a:latin typeface="Trebuchet MS"/>
                <a:cs typeface="Trebuchet MS"/>
              </a:rPr>
              <a:t> </a:t>
            </a:r>
            <a:r>
              <a:rPr sz="900" i="1" spc="-5" dirty="0">
                <a:solidFill>
                  <a:srgbClr val="234060"/>
                </a:solidFill>
                <a:latin typeface="Trebuchet MS"/>
                <a:cs typeface="Trebuchet MS"/>
              </a:rPr>
              <a:t>2</a:t>
            </a:r>
            <a:r>
              <a:rPr sz="900" i="1" dirty="0">
                <a:solidFill>
                  <a:srgbClr val="234060"/>
                </a:solidFill>
                <a:latin typeface="Trebuchet MS"/>
                <a:cs typeface="Trebuchet MS"/>
              </a:rPr>
              <a:t>4</a:t>
            </a:r>
            <a:r>
              <a:rPr sz="900" i="1" spc="25" dirty="0">
                <a:solidFill>
                  <a:srgbClr val="234060"/>
                </a:solidFill>
                <a:latin typeface="Trebuchet MS"/>
                <a:cs typeface="Trebuchet MS"/>
              </a:rPr>
              <a:t> </a:t>
            </a:r>
            <a:r>
              <a:rPr sz="900" i="1" spc="-5" dirty="0">
                <a:solidFill>
                  <a:srgbClr val="234060"/>
                </a:solidFill>
                <a:latin typeface="Trebuchet MS"/>
                <a:cs typeface="Trebuchet MS"/>
              </a:rPr>
              <a:t>09</a:t>
            </a:r>
            <a:endParaRPr sz="900">
              <a:latin typeface="Trebuchet MS"/>
              <a:cs typeface="Trebuchet MS"/>
            </a:endParaRPr>
          </a:p>
          <a:p>
            <a:pPr marL="396240">
              <a:lnSpc>
                <a:spcPct val="100000"/>
              </a:lnSpc>
            </a:pPr>
            <a:r>
              <a:rPr sz="900" i="1" spc="-5" dirty="0">
                <a:solidFill>
                  <a:srgbClr val="003366"/>
                </a:solidFill>
                <a:latin typeface="Trebuchet MS"/>
                <a:cs typeface="Trebuchet MS"/>
              </a:rPr>
              <a:t>e</a:t>
            </a:r>
            <a:r>
              <a:rPr sz="900" i="1" spc="5" dirty="0">
                <a:solidFill>
                  <a:srgbClr val="003366"/>
                </a:solidFill>
                <a:latin typeface="Trebuchet MS"/>
                <a:cs typeface="Trebuchet MS"/>
              </a:rPr>
              <a:t>-</a:t>
            </a:r>
            <a:r>
              <a:rPr sz="900" i="1" spc="-5" dirty="0">
                <a:solidFill>
                  <a:srgbClr val="003366"/>
                </a:solidFill>
                <a:latin typeface="Trebuchet MS"/>
                <a:cs typeface="Trebuchet MS"/>
              </a:rPr>
              <a:t>mai</a:t>
            </a:r>
            <a:r>
              <a:rPr sz="900" i="1" spc="-10" dirty="0">
                <a:solidFill>
                  <a:srgbClr val="003366"/>
                </a:solidFill>
                <a:latin typeface="Trebuchet MS"/>
                <a:cs typeface="Trebuchet MS"/>
              </a:rPr>
              <a:t>l</a:t>
            </a:r>
            <a:r>
              <a:rPr sz="900" i="1" dirty="0">
                <a:solidFill>
                  <a:srgbClr val="003366"/>
                </a:solidFill>
                <a:latin typeface="Trebuchet MS"/>
                <a:cs typeface="Trebuchet MS"/>
              </a:rPr>
              <a:t>:</a:t>
            </a:r>
            <a:r>
              <a:rPr sz="900" i="1" spc="10" dirty="0">
                <a:solidFill>
                  <a:srgbClr val="003366"/>
                </a:solidFill>
                <a:latin typeface="Trebuchet MS"/>
                <a:cs typeface="Trebuchet MS"/>
              </a:rPr>
              <a:t> </a:t>
            </a:r>
            <a:r>
              <a:rPr sz="900" i="1" u="sng" dirty="0">
                <a:solidFill>
                  <a:srgbClr val="0462C1"/>
                </a:solidFill>
                <a:latin typeface="Trebuchet MS"/>
                <a:cs typeface="Trebuchet MS"/>
                <a:hlinkClick r:id="rId8"/>
              </a:rPr>
              <a:t>pdb</a:t>
            </a:r>
            <a:r>
              <a:rPr sz="900" i="1" u="sng" spc="-5" dirty="0">
                <a:solidFill>
                  <a:srgbClr val="0462C1"/>
                </a:solidFill>
                <a:latin typeface="Trebuchet MS"/>
                <a:cs typeface="Trebuchet MS"/>
                <a:hlinkClick r:id="rId8"/>
              </a:rPr>
              <a:t>ul</a:t>
            </a:r>
            <a:r>
              <a:rPr sz="900" i="1" u="sng" dirty="0">
                <a:solidFill>
                  <a:srgbClr val="0462C1"/>
                </a:solidFill>
                <a:latin typeface="Trebuchet MS"/>
                <a:cs typeface="Trebuchet MS"/>
                <a:hlinkClick r:id="rId8"/>
              </a:rPr>
              <a:t>g</a:t>
            </a:r>
            <a:r>
              <a:rPr sz="900" i="1" u="sng" spc="-5" dirty="0">
                <a:solidFill>
                  <a:srgbClr val="0462C1"/>
                </a:solidFill>
                <a:latin typeface="Trebuchet MS"/>
                <a:cs typeface="Trebuchet MS"/>
                <a:hlinkClick r:id="rId8"/>
              </a:rPr>
              <a:t>a</a:t>
            </a:r>
            <a:r>
              <a:rPr sz="900" i="1" u="sng" spc="-10" dirty="0">
                <a:solidFill>
                  <a:srgbClr val="0462C1"/>
                </a:solidFill>
                <a:latin typeface="Trebuchet MS"/>
                <a:cs typeface="Trebuchet MS"/>
                <a:hlinkClick r:id="rId8"/>
              </a:rPr>
              <a:t>r</a:t>
            </a:r>
            <a:r>
              <a:rPr sz="900" i="1" u="sng" dirty="0">
                <a:solidFill>
                  <a:srgbClr val="0462C1"/>
                </a:solidFill>
                <a:latin typeface="Trebuchet MS"/>
                <a:cs typeface="Trebuchet MS"/>
                <a:hlinkClick r:id="rId8"/>
              </a:rPr>
              <a:t>i</a:t>
            </a:r>
            <a:r>
              <a:rPr sz="900" i="1" u="sng" spc="-5" dirty="0">
                <a:solidFill>
                  <a:srgbClr val="0462C1"/>
                </a:solidFill>
                <a:latin typeface="Trebuchet MS"/>
                <a:cs typeface="Trebuchet MS"/>
                <a:hlinkClick r:id="rId8"/>
              </a:rPr>
              <a:t>a2010</a:t>
            </a:r>
            <a:r>
              <a:rPr sz="900" i="1" u="sng" spc="-10" dirty="0">
                <a:solidFill>
                  <a:srgbClr val="0462C1"/>
                </a:solidFill>
                <a:latin typeface="Trebuchet MS"/>
                <a:cs typeface="Trebuchet MS"/>
                <a:hlinkClick r:id="rId8"/>
              </a:rPr>
              <a:t>@</a:t>
            </a:r>
            <a:r>
              <a:rPr sz="900" i="1" u="sng" dirty="0">
                <a:solidFill>
                  <a:srgbClr val="0462C1"/>
                </a:solidFill>
                <a:latin typeface="Trebuchet MS"/>
                <a:cs typeface="Trebuchet MS"/>
                <a:hlinkClick r:id="rId8"/>
              </a:rPr>
              <a:t>g</a:t>
            </a:r>
            <a:r>
              <a:rPr sz="900" i="1" u="sng" spc="-5" dirty="0">
                <a:solidFill>
                  <a:srgbClr val="0462C1"/>
                </a:solidFill>
                <a:latin typeface="Trebuchet MS"/>
                <a:cs typeface="Trebuchet MS"/>
                <a:hlinkClick r:id="rId8"/>
              </a:rPr>
              <a:t>mail</a:t>
            </a:r>
            <a:r>
              <a:rPr sz="900" i="1" u="sng" spc="5" dirty="0">
                <a:solidFill>
                  <a:srgbClr val="0462C1"/>
                </a:solidFill>
                <a:latin typeface="Trebuchet MS"/>
                <a:cs typeface="Trebuchet MS"/>
                <a:hlinkClick r:id="rId8"/>
              </a:rPr>
              <a:t>.</a:t>
            </a:r>
            <a:r>
              <a:rPr sz="900" i="1" u="sng" dirty="0">
                <a:solidFill>
                  <a:srgbClr val="0462C1"/>
                </a:solidFill>
                <a:latin typeface="Trebuchet MS"/>
                <a:cs typeface="Trebuchet MS"/>
                <a:hlinkClick r:id="rId8"/>
              </a:rPr>
              <a:t>c</a:t>
            </a:r>
            <a:r>
              <a:rPr sz="900" i="1" u="sng" spc="-10" dirty="0">
                <a:solidFill>
                  <a:srgbClr val="0462C1"/>
                </a:solidFill>
                <a:latin typeface="Trebuchet MS"/>
                <a:cs typeface="Trebuchet MS"/>
                <a:hlinkClick r:id="rId8"/>
              </a:rPr>
              <a:t>o</a:t>
            </a:r>
            <a:r>
              <a:rPr sz="900" i="1" u="sng" dirty="0">
                <a:solidFill>
                  <a:srgbClr val="0462C1"/>
                </a:solidFill>
                <a:latin typeface="Trebuchet MS"/>
                <a:cs typeface="Trebuchet MS"/>
                <a:hlinkClick r:id="rId8"/>
              </a:rPr>
              <a:t>m</a:t>
            </a:r>
            <a:endParaRPr sz="900">
              <a:latin typeface="Trebuchet MS"/>
              <a:cs typeface="Trebuchet MS"/>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1999" cy="6857997"/>
          </a:xfrm>
          <a:prstGeom prst="rect">
            <a:avLst/>
          </a:prstGeom>
          <a:blipFill>
            <a:blip r:embed="rId3"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1075436" y="1160678"/>
            <a:ext cx="10041127" cy="430887"/>
          </a:xfrm>
          <a:prstGeom prst="rect">
            <a:avLst/>
          </a:prstGeom>
        </p:spPr>
        <p:txBody>
          <a:bodyPr vert="horz" wrap="square" lIns="0" tIns="0" rIns="0" bIns="0" rtlCol="0">
            <a:spAutoFit/>
          </a:bodyPr>
          <a:lstStyle/>
          <a:p>
            <a:pPr marL="12700">
              <a:lnSpc>
                <a:spcPct val="100000"/>
              </a:lnSpc>
              <a:tabLst>
                <a:tab pos="2088514" algn="l"/>
                <a:tab pos="2937510" algn="l"/>
              </a:tabLst>
            </a:pPr>
            <a:r>
              <a:rPr lang="en-US" spc="-20" dirty="0"/>
              <a:t>Pests in vineyards</a:t>
            </a:r>
            <a:endParaRPr lang="en-US" dirty="0"/>
          </a:p>
        </p:txBody>
      </p:sp>
      <p:sp>
        <p:nvSpPr>
          <p:cNvPr id="5" name="object 5"/>
          <p:cNvSpPr/>
          <p:nvPr/>
        </p:nvSpPr>
        <p:spPr>
          <a:xfrm>
            <a:off x="4206240" y="88392"/>
            <a:ext cx="1304543" cy="896111"/>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8310371" y="249936"/>
            <a:ext cx="2357628" cy="560832"/>
          </a:xfrm>
          <a:prstGeom prst="rect">
            <a:avLst/>
          </a:prstGeom>
          <a:blipFill>
            <a:blip r:embed="rId5" cstate="print"/>
            <a:stretch>
              <a:fillRect/>
            </a:stretch>
          </a:blipFill>
        </p:spPr>
        <p:txBody>
          <a:bodyPr wrap="square" lIns="0" tIns="0" rIns="0" bIns="0" rtlCol="0"/>
          <a:lstStyle/>
          <a:p>
            <a:endParaRPr/>
          </a:p>
        </p:txBody>
      </p:sp>
      <p:sp>
        <p:nvSpPr>
          <p:cNvPr id="7" name="object 7"/>
          <p:cNvSpPr/>
          <p:nvPr/>
        </p:nvSpPr>
        <p:spPr>
          <a:xfrm>
            <a:off x="6452615" y="153923"/>
            <a:ext cx="1068324" cy="853439"/>
          </a:xfrm>
          <a:prstGeom prst="rect">
            <a:avLst/>
          </a:prstGeom>
          <a:blipFill>
            <a:blip r:embed="rId6" cstate="print"/>
            <a:stretch>
              <a:fillRect/>
            </a:stretch>
          </a:blipFill>
        </p:spPr>
        <p:txBody>
          <a:bodyPr wrap="square" lIns="0" tIns="0" rIns="0" bIns="0" rtlCol="0"/>
          <a:lstStyle/>
          <a:p>
            <a:endParaRPr/>
          </a:p>
        </p:txBody>
      </p:sp>
      <p:sp>
        <p:nvSpPr>
          <p:cNvPr id="8" name="object 8"/>
          <p:cNvSpPr/>
          <p:nvPr/>
        </p:nvSpPr>
        <p:spPr>
          <a:xfrm>
            <a:off x="1524000" y="153923"/>
            <a:ext cx="1377696" cy="748284"/>
          </a:xfrm>
          <a:prstGeom prst="rect">
            <a:avLst/>
          </a:prstGeom>
          <a:blipFill>
            <a:blip r:embed="rId7" cstate="print"/>
            <a:stretch>
              <a:fillRect/>
            </a:stretch>
          </a:blipFill>
        </p:spPr>
        <p:txBody>
          <a:bodyPr wrap="square" lIns="0" tIns="0" rIns="0" bIns="0" rtlCol="0"/>
          <a:lstStyle/>
          <a:p>
            <a:endParaRPr/>
          </a:p>
        </p:txBody>
      </p:sp>
      <p:sp>
        <p:nvSpPr>
          <p:cNvPr id="9" name="object 9"/>
          <p:cNvSpPr txBox="1"/>
          <p:nvPr/>
        </p:nvSpPr>
        <p:spPr>
          <a:xfrm>
            <a:off x="1024229" y="1770659"/>
            <a:ext cx="1463040" cy="369332"/>
          </a:xfrm>
          <a:prstGeom prst="rect">
            <a:avLst/>
          </a:prstGeom>
        </p:spPr>
        <p:txBody>
          <a:bodyPr vert="horz" wrap="square" lIns="0" tIns="0" rIns="0" bIns="0" rtlCol="0">
            <a:spAutoFit/>
          </a:bodyPr>
          <a:lstStyle/>
          <a:p>
            <a:pPr marL="12700">
              <a:lnSpc>
                <a:spcPct val="100000"/>
              </a:lnSpc>
              <a:spcBef>
                <a:spcPts val="490"/>
              </a:spcBef>
            </a:pPr>
            <a:r>
              <a:rPr sz="2400" spc="-5" dirty="0" smtClean="0">
                <a:solidFill>
                  <a:srgbClr val="FFFFFF"/>
                </a:solidFill>
                <a:latin typeface="Calibri"/>
                <a:cs typeface="Calibri"/>
              </a:rPr>
              <a:t>Spid</a:t>
            </a:r>
            <a:r>
              <a:rPr sz="2400" spc="5" dirty="0" smtClean="0">
                <a:solidFill>
                  <a:srgbClr val="FFFFFF"/>
                </a:solidFill>
                <a:latin typeface="Calibri"/>
                <a:cs typeface="Calibri"/>
              </a:rPr>
              <a:t>e</a:t>
            </a:r>
            <a:r>
              <a:rPr sz="2400" spc="-10" dirty="0" smtClean="0">
                <a:solidFill>
                  <a:srgbClr val="FFFFFF"/>
                </a:solidFill>
                <a:latin typeface="Calibri"/>
                <a:cs typeface="Calibri"/>
              </a:rPr>
              <a:t>r</a:t>
            </a:r>
            <a:r>
              <a:rPr sz="2400" spc="-15" dirty="0" smtClean="0">
                <a:solidFill>
                  <a:srgbClr val="FFFFFF"/>
                </a:solidFill>
                <a:latin typeface="Calibri"/>
                <a:cs typeface="Calibri"/>
              </a:rPr>
              <a:t> </a:t>
            </a:r>
            <a:r>
              <a:rPr sz="2400" dirty="0">
                <a:solidFill>
                  <a:srgbClr val="FFFFFF"/>
                </a:solidFill>
                <a:latin typeface="Calibri"/>
                <a:cs typeface="Calibri"/>
              </a:rPr>
              <a:t>Mi</a:t>
            </a:r>
            <a:r>
              <a:rPr sz="2400" spc="-25" dirty="0">
                <a:solidFill>
                  <a:srgbClr val="FFFFFF"/>
                </a:solidFill>
                <a:latin typeface="Calibri"/>
                <a:cs typeface="Calibri"/>
              </a:rPr>
              <a:t>t</a:t>
            </a:r>
            <a:r>
              <a:rPr sz="2400" spc="-15" dirty="0">
                <a:solidFill>
                  <a:srgbClr val="FFFFFF"/>
                </a:solidFill>
                <a:latin typeface="Calibri"/>
                <a:cs typeface="Calibri"/>
              </a:rPr>
              <a:t>e</a:t>
            </a:r>
            <a:endParaRPr sz="2400" dirty="0">
              <a:latin typeface="Calibri"/>
              <a:cs typeface="Calibri"/>
            </a:endParaRPr>
          </a:p>
        </p:txBody>
      </p:sp>
      <p:sp>
        <p:nvSpPr>
          <p:cNvPr id="10" name="object 10"/>
          <p:cNvSpPr txBox="1">
            <a:spLocks noGrp="1"/>
          </p:cNvSpPr>
          <p:nvPr>
            <p:ph type="ftr" sz="quarter" idx="5"/>
          </p:nvPr>
        </p:nvSpPr>
        <p:spPr>
          <a:prstGeom prst="rect">
            <a:avLst/>
          </a:prstGeom>
        </p:spPr>
        <p:txBody>
          <a:bodyPr vert="horz" wrap="square" lIns="0" tIns="0" rIns="0" bIns="0" rtlCol="0">
            <a:spAutoFit/>
          </a:bodyPr>
          <a:lstStyle/>
          <a:p>
            <a:pPr marL="12700" marR="5080">
              <a:lnSpc>
                <a:spcPct val="100000"/>
              </a:lnSpc>
            </a:pPr>
            <a:r>
              <a:rPr spc="-10" dirty="0">
                <a:solidFill>
                  <a:srgbClr val="003366"/>
                </a:solidFill>
              </a:rPr>
              <a:t>A</a:t>
            </a:r>
            <a:r>
              <a:rPr spc="-15" dirty="0">
                <a:solidFill>
                  <a:srgbClr val="003366"/>
                </a:solidFill>
              </a:rPr>
              <a:t>ss</a:t>
            </a:r>
            <a:r>
              <a:rPr spc="-5" dirty="0">
                <a:solidFill>
                  <a:srgbClr val="003366"/>
                </a:solidFill>
              </a:rPr>
              <a:t>oc</a:t>
            </a:r>
            <a:r>
              <a:rPr spc="-15" dirty="0">
                <a:solidFill>
                  <a:srgbClr val="003366"/>
                </a:solidFill>
              </a:rPr>
              <a:t>ia</a:t>
            </a:r>
            <a:r>
              <a:rPr spc="-5" dirty="0">
                <a:solidFill>
                  <a:srgbClr val="003366"/>
                </a:solidFill>
              </a:rPr>
              <a:t>t</a:t>
            </a:r>
            <a:r>
              <a:rPr spc="-10" dirty="0">
                <a:solidFill>
                  <a:srgbClr val="003366"/>
                </a:solidFill>
              </a:rPr>
              <a:t>io</a:t>
            </a:r>
            <a:r>
              <a:rPr dirty="0">
                <a:solidFill>
                  <a:srgbClr val="003366"/>
                </a:solidFill>
              </a:rPr>
              <a:t>n</a:t>
            </a:r>
            <a:r>
              <a:rPr spc="25" dirty="0">
                <a:solidFill>
                  <a:srgbClr val="003366"/>
                </a:solidFill>
              </a:rPr>
              <a:t> </a:t>
            </a:r>
            <a:r>
              <a:rPr dirty="0">
                <a:solidFill>
                  <a:srgbClr val="003366"/>
                </a:solidFill>
              </a:rPr>
              <a:t>P</a:t>
            </a:r>
            <a:r>
              <a:rPr spc="-5" dirty="0">
                <a:solidFill>
                  <a:srgbClr val="003366"/>
                </a:solidFill>
              </a:rPr>
              <a:t>ro</a:t>
            </a:r>
            <a:r>
              <a:rPr spc="-15" dirty="0">
                <a:solidFill>
                  <a:srgbClr val="003366"/>
                </a:solidFill>
              </a:rPr>
              <a:t>s</a:t>
            </a:r>
            <a:r>
              <a:rPr spc="-10" dirty="0">
                <a:solidFill>
                  <a:srgbClr val="003366"/>
                </a:solidFill>
              </a:rPr>
              <a:t>pe</a:t>
            </a:r>
            <a:r>
              <a:rPr spc="-5" dirty="0">
                <a:solidFill>
                  <a:srgbClr val="003366"/>
                </a:solidFill>
              </a:rPr>
              <a:t>r</a:t>
            </a:r>
            <a:r>
              <a:rPr spc="-15" dirty="0">
                <a:solidFill>
                  <a:srgbClr val="003366"/>
                </a:solidFill>
              </a:rPr>
              <a:t>i</a:t>
            </a:r>
            <a:r>
              <a:rPr spc="-5" dirty="0">
                <a:solidFill>
                  <a:srgbClr val="003366"/>
                </a:solidFill>
              </a:rPr>
              <a:t>ty</a:t>
            </a:r>
            <a:r>
              <a:rPr spc="20" dirty="0">
                <a:solidFill>
                  <a:srgbClr val="003366"/>
                </a:solidFill>
              </a:rPr>
              <a:t> </a:t>
            </a:r>
            <a:r>
              <a:rPr spc="-20" dirty="0">
                <a:solidFill>
                  <a:srgbClr val="003366"/>
                </a:solidFill>
              </a:rPr>
              <a:t>a</a:t>
            </a:r>
            <a:r>
              <a:rPr dirty="0">
                <a:solidFill>
                  <a:srgbClr val="003366"/>
                </a:solidFill>
              </a:rPr>
              <a:t>nd</a:t>
            </a:r>
            <a:r>
              <a:rPr spc="5" dirty="0">
                <a:solidFill>
                  <a:srgbClr val="003366"/>
                </a:solidFill>
              </a:rPr>
              <a:t> </a:t>
            </a:r>
            <a:r>
              <a:rPr spc="-5" dirty="0">
                <a:solidFill>
                  <a:srgbClr val="003366"/>
                </a:solidFill>
              </a:rPr>
              <a:t>D</a:t>
            </a:r>
            <a:r>
              <a:rPr spc="-10" dirty="0">
                <a:solidFill>
                  <a:srgbClr val="003366"/>
                </a:solidFill>
              </a:rPr>
              <a:t>e</a:t>
            </a:r>
            <a:r>
              <a:rPr spc="-5" dirty="0">
                <a:solidFill>
                  <a:srgbClr val="003366"/>
                </a:solidFill>
              </a:rPr>
              <a:t>v</a:t>
            </a:r>
            <a:r>
              <a:rPr spc="-10" dirty="0">
                <a:solidFill>
                  <a:srgbClr val="003366"/>
                </a:solidFill>
              </a:rPr>
              <a:t>elopm</a:t>
            </a:r>
            <a:r>
              <a:rPr spc="-15" dirty="0">
                <a:solidFill>
                  <a:srgbClr val="003366"/>
                </a:solidFill>
              </a:rPr>
              <a:t>e</a:t>
            </a:r>
            <a:r>
              <a:rPr dirty="0">
                <a:solidFill>
                  <a:srgbClr val="003366"/>
                </a:solidFill>
              </a:rPr>
              <a:t>nt</a:t>
            </a:r>
            <a:r>
              <a:rPr spc="50" dirty="0">
                <a:solidFill>
                  <a:srgbClr val="003366"/>
                </a:solidFill>
              </a:rPr>
              <a:t> </a:t>
            </a:r>
            <a:r>
              <a:rPr spc="-15" dirty="0">
                <a:solidFill>
                  <a:srgbClr val="003366"/>
                </a:solidFill>
              </a:rPr>
              <a:t>i</a:t>
            </a:r>
            <a:r>
              <a:rPr spc="-5" dirty="0">
                <a:solidFill>
                  <a:srgbClr val="003366"/>
                </a:solidFill>
              </a:rPr>
              <a:t>n</a:t>
            </a:r>
            <a:r>
              <a:rPr dirty="0">
                <a:solidFill>
                  <a:srgbClr val="003366"/>
                </a:solidFill>
              </a:rPr>
              <a:t> </a:t>
            </a:r>
            <a:r>
              <a:rPr spc="-15" dirty="0">
                <a:solidFill>
                  <a:srgbClr val="003366"/>
                </a:solidFill>
              </a:rPr>
              <a:t>B</a:t>
            </a:r>
            <a:r>
              <a:rPr dirty="0">
                <a:solidFill>
                  <a:srgbClr val="003366"/>
                </a:solidFill>
              </a:rPr>
              <a:t>u</a:t>
            </a:r>
            <a:r>
              <a:rPr spc="-5" dirty="0">
                <a:solidFill>
                  <a:srgbClr val="003366"/>
                </a:solidFill>
              </a:rPr>
              <a:t>lg</a:t>
            </a:r>
            <a:r>
              <a:rPr spc="-20" dirty="0">
                <a:solidFill>
                  <a:srgbClr val="003366"/>
                </a:solidFill>
              </a:rPr>
              <a:t>a</a:t>
            </a:r>
            <a:r>
              <a:rPr spc="-5" dirty="0">
                <a:solidFill>
                  <a:srgbClr val="003366"/>
                </a:solidFill>
              </a:rPr>
              <a:t>r</a:t>
            </a:r>
            <a:r>
              <a:rPr spc="-15" dirty="0">
                <a:solidFill>
                  <a:srgbClr val="003366"/>
                </a:solidFill>
              </a:rPr>
              <a:t>i</a:t>
            </a:r>
            <a:r>
              <a:rPr spc="-10" dirty="0">
                <a:solidFill>
                  <a:srgbClr val="003366"/>
                </a:solidFill>
              </a:rPr>
              <a:t>a</a:t>
            </a:r>
            <a:r>
              <a:rPr spc="-5" dirty="0">
                <a:solidFill>
                  <a:srgbClr val="003366"/>
                </a:solidFill>
              </a:rPr>
              <a:t> </a:t>
            </a:r>
            <a:r>
              <a:rPr dirty="0"/>
              <a:t>P</a:t>
            </a:r>
            <a:r>
              <a:rPr spc="-5" dirty="0"/>
              <a:t>roj</a:t>
            </a:r>
            <a:r>
              <a:rPr spc="-15" dirty="0"/>
              <a:t>e</a:t>
            </a:r>
            <a:r>
              <a:rPr spc="-5" dirty="0"/>
              <a:t>c</a:t>
            </a:r>
            <a:r>
              <a:rPr dirty="0"/>
              <a:t>t</a:t>
            </a:r>
            <a:r>
              <a:rPr spc="5" dirty="0"/>
              <a:t>:</a:t>
            </a:r>
            <a:r>
              <a:rPr dirty="0">
                <a:latin typeface="Trebuchet MS"/>
                <a:cs typeface="Trebuchet MS"/>
              </a:rPr>
              <a:t>“SOS</a:t>
            </a:r>
            <a:r>
              <a:rPr spc="-25" dirty="0">
                <a:latin typeface="Trebuchet MS"/>
                <a:cs typeface="Trebuchet MS"/>
              </a:rPr>
              <a:t> </a:t>
            </a:r>
            <a:r>
              <a:rPr spc="-5" dirty="0"/>
              <a:t>for </a:t>
            </a:r>
            <a:r>
              <a:rPr spc="-10" dirty="0"/>
              <a:t>e</a:t>
            </a:r>
            <a:r>
              <a:rPr dirty="0"/>
              <a:t>n</a:t>
            </a:r>
            <a:r>
              <a:rPr spc="-10" dirty="0"/>
              <a:t>d</a:t>
            </a:r>
            <a:r>
              <a:rPr spc="-20" dirty="0"/>
              <a:t>a</a:t>
            </a:r>
            <a:r>
              <a:rPr dirty="0"/>
              <a:t>n</a:t>
            </a:r>
            <a:r>
              <a:rPr spc="-5" dirty="0"/>
              <a:t>g</a:t>
            </a:r>
            <a:r>
              <a:rPr spc="-10" dirty="0"/>
              <a:t>e</a:t>
            </a:r>
            <a:r>
              <a:rPr spc="-5" dirty="0"/>
              <a:t>r</a:t>
            </a:r>
            <a:r>
              <a:rPr spc="-10" dirty="0"/>
              <a:t>e</a:t>
            </a:r>
            <a:r>
              <a:rPr dirty="0"/>
              <a:t>d</a:t>
            </a:r>
            <a:r>
              <a:rPr spc="45" dirty="0"/>
              <a:t> </a:t>
            </a:r>
            <a:r>
              <a:rPr spc="-5" dirty="0"/>
              <a:t>t</a:t>
            </a:r>
            <a:r>
              <a:rPr dirty="0"/>
              <a:t>r</a:t>
            </a:r>
            <a:r>
              <a:rPr spc="-20" dirty="0"/>
              <a:t>a</a:t>
            </a:r>
            <a:r>
              <a:rPr spc="-10" dirty="0"/>
              <a:t>d</a:t>
            </a:r>
            <a:r>
              <a:rPr spc="-15" dirty="0"/>
              <a:t>i</a:t>
            </a:r>
            <a:r>
              <a:rPr spc="-5" dirty="0"/>
              <a:t>t</a:t>
            </a:r>
            <a:r>
              <a:rPr spc="-10" dirty="0"/>
              <a:t>i</a:t>
            </a:r>
            <a:r>
              <a:rPr spc="-5" dirty="0"/>
              <a:t>on</a:t>
            </a:r>
            <a:r>
              <a:rPr spc="-20" dirty="0"/>
              <a:t>a</a:t>
            </a:r>
            <a:r>
              <a:rPr spc="-5" dirty="0"/>
              <a:t>l</a:t>
            </a:r>
            <a:r>
              <a:rPr spc="50" dirty="0"/>
              <a:t> </a:t>
            </a:r>
            <a:r>
              <a:rPr spc="-5" dirty="0"/>
              <a:t>v</a:t>
            </a:r>
            <a:r>
              <a:rPr spc="-15" dirty="0"/>
              <a:t>i</a:t>
            </a:r>
            <a:r>
              <a:rPr spc="-5" dirty="0"/>
              <a:t>ne</a:t>
            </a:r>
            <a:r>
              <a:rPr spc="20" dirty="0"/>
              <a:t> </a:t>
            </a:r>
            <a:r>
              <a:rPr spc="-5" dirty="0">
                <a:latin typeface="Trebuchet MS"/>
                <a:cs typeface="Trebuchet MS"/>
              </a:rPr>
              <a:t>v</a:t>
            </a:r>
            <a:r>
              <a:rPr spc="-10" dirty="0">
                <a:latin typeface="Trebuchet MS"/>
                <a:cs typeface="Trebuchet MS"/>
              </a:rPr>
              <a:t>a</a:t>
            </a:r>
            <a:r>
              <a:rPr dirty="0">
                <a:latin typeface="Trebuchet MS"/>
                <a:cs typeface="Trebuchet MS"/>
              </a:rPr>
              <a:t>r</a:t>
            </a:r>
            <a:r>
              <a:rPr spc="-10" dirty="0">
                <a:latin typeface="Trebuchet MS"/>
                <a:cs typeface="Trebuchet MS"/>
              </a:rPr>
              <a:t>i</a:t>
            </a:r>
            <a:r>
              <a:rPr spc="-5" dirty="0">
                <a:latin typeface="Trebuchet MS"/>
                <a:cs typeface="Trebuchet MS"/>
              </a:rPr>
              <a:t>e</a:t>
            </a:r>
            <a:r>
              <a:rPr dirty="0">
                <a:latin typeface="Trebuchet MS"/>
                <a:cs typeface="Trebuchet MS"/>
              </a:rPr>
              <a:t>t</a:t>
            </a:r>
            <a:r>
              <a:rPr spc="-5" dirty="0">
                <a:latin typeface="Trebuchet MS"/>
                <a:cs typeface="Trebuchet MS"/>
              </a:rPr>
              <a:t>ie</a:t>
            </a:r>
            <a:r>
              <a:rPr spc="-10" dirty="0">
                <a:latin typeface="Trebuchet MS"/>
                <a:cs typeface="Trebuchet MS"/>
              </a:rPr>
              <a:t>s</a:t>
            </a:r>
            <a:r>
              <a:rPr dirty="0">
                <a:latin typeface="Trebuchet MS"/>
                <a:cs typeface="Trebuchet MS"/>
              </a:rPr>
              <a:t>” </a:t>
            </a:r>
            <a:r>
              <a:rPr spc="-5" dirty="0"/>
              <a:t>Ac</a:t>
            </a:r>
            <a:r>
              <a:rPr spc="-15" dirty="0"/>
              <a:t>r</a:t>
            </a:r>
            <a:r>
              <a:rPr spc="-5" dirty="0"/>
              <a:t>on</a:t>
            </a:r>
            <a:r>
              <a:rPr spc="-15" dirty="0"/>
              <a:t>y</a:t>
            </a:r>
            <a:r>
              <a:rPr spc="-5" dirty="0"/>
              <a:t>m</a:t>
            </a:r>
            <a:r>
              <a:rPr dirty="0"/>
              <a:t>:</a:t>
            </a:r>
            <a:r>
              <a:rPr spc="10" dirty="0"/>
              <a:t> </a:t>
            </a:r>
            <a:r>
              <a:rPr dirty="0">
                <a:latin typeface="Trebuchet MS"/>
                <a:cs typeface="Trebuchet MS"/>
              </a:rPr>
              <a:t>“</a:t>
            </a:r>
            <a:r>
              <a:rPr spc="-5" dirty="0"/>
              <a:t>V</a:t>
            </a:r>
            <a:r>
              <a:rPr spc="-15" dirty="0"/>
              <a:t>i</a:t>
            </a:r>
            <a:r>
              <a:rPr spc="-5" dirty="0"/>
              <a:t>n</a:t>
            </a:r>
            <a:r>
              <a:rPr spc="-15" dirty="0"/>
              <a:t>e</a:t>
            </a:r>
            <a:r>
              <a:rPr dirty="0"/>
              <a:t>SO</a:t>
            </a:r>
            <a:r>
              <a:rPr spc="5" dirty="0"/>
              <a:t>S</a:t>
            </a:r>
            <a:r>
              <a:rPr dirty="0">
                <a:latin typeface="Trebuchet MS"/>
                <a:cs typeface="Trebuchet MS"/>
              </a:rPr>
              <a:t>”</a:t>
            </a:r>
          </a:p>
          <a:p>
            <a:pPr marL="12700">
              <a:lnSpc>
                <a:spcPct val="100000"/>
              </a:lnSpc>
            </a:pPr>
            <a:r>
              <a:rPr dirty="0"/>
              <a:t>P</a:t>
            </a:r>
            <a:r>
              <a:rPr spc="-5" dirty="0"/>
              <a:t>roj</a:t>
            </a:r>
            <a:r>
              <a:rPr spc="-15" dirty="0"/>
              <a:t>e</a:t>
            </a:r>
            <a:r>
              <a:rPr spc="-5" dirty="0"/>
              <a:t>ct</a:t>
            </a:r>
            <a:r>
              <a:rPr spc="10" dirty="0"/>
              <a:t> </a:t>
            </a:r>
            <a:r>
              <a:rPr spc="-5" dirty="0"/>
              <a:t>N</a:t>
            </a:r>
            <a:r>
              <a:rPr spc="-20" dirty="0"/>
              <a:t>o</a:t>
            </a:r>
            <a:r>
              <a:rPr dirty="0"/>
              <a:t>.</a:t>
            </a:r>
            <a:r>
              <a:rPr spc="10" dirty="0"/>
              <a:t> </a:t>
            </a:r>
            <a:r>
              <a:rPr spc="-10" dirty="0"/>
              <a:t>1</a:t>
            </a:r>
            <a:r>
              <a:rPr spc="-25" dirty="0"/>
              <a:t>8</a:t>
            </a:r>
            <a:r>
              <a:rPr spc="-10" dirty="0"/>
              <a:t>29</a:t>
            </a:r>
          </a:p>
        </p:txBody>
      </p:sp>
      <p:sp>
        <p:nvSpPr>
          <p:cNvPr id="11" name="object 11"/>
          <p:cNvSpPr txBox="1"/>
          <p:nvPr/>
        </p:nvSpPr>
        <p:spPr>
          <a:xfrm>
            <a:off x="9868661" y="6267323"/>
            <a:ext cx="2245360" cy="551180"/>
          </a:xfrm>
          <a:prstGeom prst="rect">
            <a:avLst/>
          </a:prstGeom>
        </p:spPr>
        <p:txBody>
          <a:bodyPr vert="horz" wrap="square" lIns="0" tIns="0" rIns="0" bIns="0" rtlCol="0">
            <a:spAutoFit/>
          </a:bodyPr>
          <a:lstStyle/>
          <a:p>
            <a:pPr marL="1298575">
              <a:lnSpc>
                <a:spcPct val="100000"/>
              </a:lnSpc>
            </a:pPr>
            <a:r>
              <a:rPr sz="900" i="1" spc="-5" dirty="0">
                <a:solidFill>
                  <a:srgbClr val="003366"/>
                </a:solidFill>
                <a:latin typeface="Trebuchet MS"/>
                <a:cs typeface="Trebuchet MS"/>
              </a:rPr>
              <a:t>270</a:t>
            </a:r>
            <a:r>
              <a:rPr sz="900" i="1" dirty="0">
                <a:solidFill>
                  <a:srgbClr val="003366"/>
                </a:solidFill>
                <a:latin typeface="Trebuchet MS"/>
                <a:cs typeface="Trebuchet MS"/>
              </a:rPr>
              <a:t>0</a:t>
            </a:r>
            <a:r>
              <a:rPr sz="900" i="1" spc="25" dirty="0">
                <a:solidFill>
                  <a:srgbClr val="003366"/>
                </a:solidFill>
                <a:latin typeface="Trebuchet MS"/>
                <a:cs typeface="Trebuchet MS"/>
              </a:rPr>
              <a:t> </a:t>
            </a:r>
            <a:r>
              <a:rPr sz="900" i="1" spc="-15" dirty="0">
                <a:solidFill>
                  <a:srgbClr val="003366"/>
                </a:solidFill>
                <a:latin typeface="Trebuchet MS"/>
                <a:cs typeface="Trebuchet MS"/>
              </a:rPr>
              <a:t>B</a:t>
            </a:r>
            <a:r>
              <a:rPr sz="900" i="1" spc="-5" dirty="0">
                <a:solidFill>
                  <a:srgbClr val="003366"/>
                </a:solidFill>
                <a:latin typeface="Trebuchet MS"/>
                <a:cs typeface="Trebuchet MS"/>
              </a:rPr>
              <a:t>lag</a:t>
            </a:r>
            <a:r>
              <a:rPr sz="900" i="1" spc="-10" dirty="0">
                <a:solidFill>
                  <a:srgbClr val="003366"/>
                </a:solidFill>
                <a:latin typeface="Trebuchet MS"/>
                <a:cs typeface="Trebuchet MS"/>
              </a:rPr>
              <a:t>o</a:t>
            </a:r>
            <a:r>
              <a:rPr sz="900" i="1" spc="-5" dirty="0">
                <a:solidFill>
                  <a:srgbClr val="003366"/>
                </a:solidFill>
                <a:latin typeface="Trebuchet MS"/>
                <a:cs typeface="Trebuchet MS"/>
              </a:rPr>
              <a:t>evg</a:t>
            </a:r>
            <a:r>
              <a:rPr sz="900" i="1" spc="-10" dirty="0">
                <a:solidFill>
                  <a:srgbClr val="003366"/>
                </a:solidFill>
                <a:latin typeface="Trebuchet MS"/>
                <a:cs typeface="Trebuchet MS"/>
              </a:rPr>
              <a:t>r</a:t>
            </a:r>
            <a:r>
              <a:rPr sz="900" i="1" spc="-5" dirty="0">
                <a:solidFill>
                  <a:srgbClr val="003366"/>
                </a:solidFill>
                <a:latin typeface="Trebuchet MS"/>
                <a:cs typeface="Trebuchet MS"/>
              </a:rPr>
              <a:t>a</a:t>
            </a:r>
            <a:r>
              <a:rPr sz="900" i="1" dirty="0">
                <a:solidFill>
                  <a:srgbClr val="003366"/>
                </a:solidFill>
                <a:latin typeface="Trebuchet MS"/>
                <a:cs typeface="Trebuchet MS"/>
              </a:rPr>
              <a:t>d</a:t>
            </a:r>
            <a:endParaRPr sz="900">
              <a:latin typeface="Trebuchet MS"/>
              <a:cs typeface="Trebuchet MS"/>
            </a:endParaRPr>
          </a:p>
          <a:p>
            <a:pPr marL="12700" marR="5080" indent="482600">
              <a:lnSpc>
                <a:spcPct val="100000"/>
              </a:lnSpc>
            </a:pPr>
            <a:r>
              <a:rPr sz="900" i="1" spc="-5" dirty="0">
                <a:solidFill>
                  <a:srgbClr val="003366"/>
                </a:solidFill>
                <a:latin typeface="Trebuchet MS"/>
                <a:cs typeface="Trebuchet MS"/>
              </a:rPr>
              <a:t>“</a:t>
            </a:r>
            <a:r>
              <a:rPr sz="900" i="1" dirty="0">
                <a:solidFill>
                  <a:srgbClr val="003366"/>
                </a:solidFill>
                <a:latin typeface="Trebuchet MS"/>
                <a:cs typeface="Trebuchet MS"/>
              </a:rPr>
              <a:t>St</a:t>
            </a:r>
            <a:r>
              <a:rPr sz="900" i="1" spc="-5" dirty="0">
                <a:solidFill>
                  <a:srgbClr val="003366"/>
                </a:solidFill>
                <a:latin typeface="Trebuchet MS"/>
                <a:cs typeface="Trebuchet MS"/>
              </a:rPr>
              <a:t>e</a:t>
            </a:r>
            <a:r>
              <a:rPr sz="900" i="1" dirty="0">
                <a:solidFill>
                  <a:srgbClr val="003366"/>
                </a:solidFill>
                <a:latin typeface="Trebuchet MS"/>
                <a:cs typeface="Trebuchet MS"/>
              </a:rPr>
              <a:t>f</a:t>
            </a:r>
            <a:r>
              <a:rPr sz="900" i="1" spc="-10" dirty="0">
                <a:solidFill>
                  <a:srgbClr val="003366"/>
                </a:solidFill>
                <a:latin typeface="Trebuchet MS"/>
                <a:cs typeface="Trebuchet MS"/>
              </a:rPr>
              <a:t>a</a:t>
            </a:r>
            <a:r>
              <a:rPr sz="900" i="1" dirty="0">
                <a:solidFill>
                  <a:srgbClr val="003366"/>
                </a:solidFill>
                <a:latin typeface="Trebuchet MS"/>
                <a:cs typeface="Trebuchet MS"/>
              </a:rPr>
              <a:t>n</a:t>
            </a:r>
            <a:r>
              <a:rPr sz="900" i="1" spc="15" dirty="0">
                <a:solidFill>
                  <a:srgbClr val="003366"/>
                </a:solidFill>
                <a:latin typeface="Trebuchet MS"/>
                <a:cs typeface="Trebuchet MS"/>
              </a:rPr>
              <a:t> </a:t>
            </a:r>
            <a:r>
              <a:rPr sz="900" i="1" spc="-5" dirty="0">
                <a:solidFill>
                  <a:srgbClr val="003366"/>
                </a:solidFill>
                <a:latin typeface="Trebuchet MS"/>
                <a:cs typeface="Trebuchet MS"/>
              </a:rPr>
              <a:t>Stam</a:t>
            </a:r>
            <a:r>
              <a:rPr sz="900" i="1" dirty="0">
                <a:solidFill>
                  <a:srgbClr val="003366"/>
                </a:solidFill>
                <a:latin typeface="Trebuchet MS"/>
                <a:cs typeface="Trebuchet MS"/>
              </a:rPr>
              <a:t>b</a:t>
            </a:r>
            <a:r>
              <a:rPr sz="900" i="1" spc="-10" dirty="0">
                <a:solidFill>
                  <a:srgbClr val="003366"/>
                </a:solidFill>
                <a:latin typeface="Trebuchet MS"/>
                <a:cs typeface="Trebuchet MS"/>
              </a:rPr>
              <a:t>olo</a:t>
            </a:r>
            <a:r>
              <a:rPr sz="900" i="1" dirty="0">
                <a:solidFill>
                  <a:srgbClr val="003366"/>
                </a:solidFill>
                <a:latin typeface="Trebuchet MS"/>
                <a:cs typeface="Trebuchet MS"/>
              </a:rPr>
              <a:t>v”</a:t>
            </a:r>
            <a:r>
              <a:rPr sz="900" i="1" spc="10" dirty="0">
                <a:solidFill>
                  <a:srgbClr val="003366"/>
                </a:solidFill>
                <a:latin typeface="Trebuchet MS"/>
                <a:cs typeface="Trebuchet MS"/>
              </a:rPr>
              <a:t> </a:t>
            </a:r>
            <a:r>
              <a:rPr sz="900" i="1" spc="-10" dirty="0">
                <a:solidFill>
                  <a:srgbClr val="003366"/>
                </a:solidFill>
                <a:latin typeface="Trebuchet MS"/>
                <a:cs typeface="Trebuchet MS"/>
              </a:rPr>
              <a:t>s</a:t>
            </a:r>
            <a:r>
              <a:rPr sz="900" i="1" dirty="0">
                <a:solidFill>
                  <a:srgbClr val="003366"/>
                </a:solidFill>
                <a:latin typeface="Trebuchet MS"/>
                <a:cs typeface="Trebuchet MS"/>
              </a:rPr>
              <a:t>t</a:t>
            </a:r>
            <a:r>
              <a:rPr sz="900" i="1" spc="-10" dirty="0">
                <a:solidFill>
                  <a:srgbClr val="003366"/>
                </a:solidFill>
                <a:latin typeface="Trebuchet MS"/>
                <a:cs typeface="Trebuchet MS"/>
              </a:rPr>
              <a:t>r</a:t>
            </a:r>
            <a:r>
              <a:rPr sz="900" i="1" dirty="0">
                <a:solidFill>
                  <a:srgbClr val="003366"/>
                </a:solidFill>
                <a:latin typeface="Trebuchet MS"/>
                <a:cs typeface="Trebuchet MS"/>
              </a:rPr>
              <a:t>.</a:t>
            </a:r>
            <a:r>
              <a:rPr sz="900" i="1" spc="-5" dirty="0">
                <a:solidFill>
                  <a:srgbClr val="003366"/>
                </a:solidFill>
                <a:latin typeface="Trebuchet MS"/>
                <a:cs typeface="Trebuchet MS"/>
              </a:rPr>
              <a:t> </a:t>
            </a:r>
            <a:r>
              <a:rPr sz="900" i="1" dirty="0">
                <a:solidFill>
                  <a:srgbClr val="003366"/>
                </a:solidFill>
                <a:latin typeface="Trebuchet MS"/>
                <a:cs typeface="Trebuchet MS"/>
              </a:rPr>
              <a:t>№</a:t>
            </a:r>
            <a:r>
              <a:rPr sz="900" i="1" spc="-5" dirty="0">
                <a:solidFill>
                  <a:srgbClr val="003366"/>
                </a:solidFill>
                <a:latin typeface="Trebuchet MS"/>
                <a:cs typeface="Trebuchet MS"/>
              </a:rPr>
              <a:t>1</a:t>
            </a:r>
            <a:r>
              <a:rPr sz="900" i="1" dirty="0">
                <a:solidFill>
                  <a:srgbClr val="003366"/>
                </a:solidFill>
                <a:latin typeface="Trebuchet MS"/>
                <a:cs typeface="Trebuchet MS"/>
              </a:rPr>
              <a:t>,</a:t>
            </a:r>
            <a:r>
              <a:rPr sz="900" i="1" spc="-5" dirty="0">
                <a:solidFill>
                  <a:srgbClr val="003366"/>
                </a:solidFill>
                <a:latin typeface="Trebuchet MS"/>
                <a:cs typeface="Trebuchet MS"/>
              </a:rPr>
              <a:t> fl</a:t>
            </a:r>
            <a:r>
              <a:rPr sz="900" i="1" dirty="0">
                <a:solidFill>
                  <a:srgbClr val="003366"/>
                </a:solidFill>
                <a:latin typeface="Trebuchet MS"/>
                <a:cs typeface="Trebuchet MS"/>
              </a:rPr>
              <a:t>.</a:t>
            </a:r>
            <a:r>
              <a:rPr sz="900" i="1" spc="10" dirty="0">
                <a:solidFill>
                  <a:srgbClr val="003366"/>
                </a:solidFill>
                <a:latin typeface="Trebuchet MS"/>
                <a:cs typeface="Trebuchet MS"/>
              </a:rPr>
              <a:t> </a:t>
            </a:r>
            <a:r>
              <a:rPr sz="900" i="1" dirty="0">
                <a:solidFill>
                  <a:srgbClr val="003366"/>
                </a:solidFill>
                <a:latin typeface="Trebuchet MS"/>
                <a:cs typeface="Trebuchet MS"/>
              </a:rPr>
              <a:t>2 </a:t>
            </a:r>
            <a:r>
              <a:rPr sz="900" i="1" dirty="0">
                <a:solidFill>
                  <a:srgbClr val="234060"/>
                </a:solidFill>
                <a:latin typeface="Trebuchet MS"/>
                <a:cs typeface="Trebuchet MS"/>
              </a:rPr>
              <a:t>t</a:t>
            </a:r>
            <a:r>
              <a:rPr sz="900" i="1" spc="-5" dirty="0">
                <a:solidFill>
                  <a:srgbClr val="234060"/>
                </a:solidFill>
                <a:latin typeface="Trebuchet MS"/>
                <a:cs typeface="Trebuchet MS"/>
              </a:rPr>
              <a:t>e</a:t>
            </a:r>
            <a:r>
              <a:rPr sz="900" i="1" dirty="0">
                <a:solidFill>
                  <a:srgbClr val="234060"/>
                </a:solidFill>
                <a:latin typeface="Trebuchet MS"/>
                <a:cs typeface="Trebuchet MS"/>
              </a:rPr>
              <a:t>l.</a:t>
            </a:r>
            <a:r>
              <a:rPr sz="900" i="1" spc="-5" dirty="0">
                <a:solidFill>
                  <a:srgbClr val="234060"/>
                </a:solidFill>
                <a:latin typeface="Trebuchet MS"/>
                <a:cs typeface="Trebuchet MS"/>
              </a:rPr>
              <a:t> +35</a:t>
            </a:r>
            <a:r>
              <a:rPr sz="900" i="1" dirty="0">
                <a:solidFill>
                  <a:srgbClr val="234060"/>
                </a:solidFill>
                <a:latin typeface="Trebuchet MS"/>
                <a:cs typeface="Trebuchet MS"/>
              </a:rPr>
              <a:t>9</a:t>
            </a:r>
            <a:r>
              <a:rPr sz="900" i="1" spc="25" dirty="0">
                <a:solidFill>
                  <a:srgbClr val="234060"/>
                </a:solidFill>
                <a:latin typeface="Trebuchet MS"/>
                <a:cs typeface="Trebuchet MS"/>
              </a:rPr>
              <a:t> </a:t>
            </a:r>
            <a:r>
              <a:rPr sz="900" i="1" spc="-5" dirty="0">
                <a:solidFill>
                  <a:srgbClr val="234060"/>
                </a:solidFill>
                <a:latin typeface="Trebuchet MS"/>
                <a:cs typeface="Trebuchet MS"/>
              </a:rPr>
              <a:t>89</a:t>
            </a:r>
            <a:r>
              <a:rPr sz="900" i="1" dirty="0">
                <a:solidFill>
                  <a:srgbClr val="234060"/>
                </a:solidFill>
                <a:latin typeface="Trebuchet MS"/>
                <a:cs typeface="Trebuchet MS"/>
              </a:rPr>
              <a:t>6</a:t>
            </a:r>
            <a:r>
              <a:rPr sz="900" i="1" spc="25" dirty="0">
                <a:solidFill>
                  <a:srgbClr val="234060"/>
                </a:solidFill>
                <a:latin typeface="Trebuchet MS"/>
                <a:cs typeface="Trebuchet MS"/>
              </a:rPr>
              <a:t> </a:t>
            </a:r>
            <a:r>
              <a:rPr sz="900" i="1" spc="-5" dirty="0">
                <a:solidFill>
                  <a:srgbClr val="234060"/>
                </a:solidFill>
                <a:latin typeface="Trebuchet MS"/>
                <a:cs typeface="Trebuchet MS"/>
              </a:rPr>
              <a:t>0</a:t>
            </a:r>
            <a:r>
              <a:rPr sz="900" i="1" dirty="0">
                <a:solidFill>
                  <a:srgbClr val="234060"/>
                </a:solidFill>
                <a:latin typeface="Trebuchet MS"/>
                <a:cs typeface="Trebuchet MS"/>
              </a:rPr>
              <a:t>4</a:t>
            </a:r>
            <a:r>
              <a:rPr sz="900" i="1" spc="10" dirty="0">
                <a:solidFill>
                  <a:srgbClr val="234060"/>
                </a:solidFill>
                <a:latin typeface="Trebuchet MS"/>
                <a:cs typeface="Trebuchet MS"/>
              </a:rPr>
              <a:t> </a:t>
            </a:r>
            <a:r>
              <a:rPr sz="900" i="1" spc="-5" dirty="0">
                <a:solidFill>
                  <a:srgbClr val="234060"/>
                </a:solidFill>
                <a:latin typeface="Trebuchet MS"/>
                <a:cs typeface="Trebuchet MS"/>
              </a:rPr>
              <a:t>0</a:t>
            </a:r>
            <a:r>
              <a:rPr sz="900" i="1" dirty="0">
                <a:solidFill>
                  <a:srgbClr val="234060"/>
                </a:solidFill>
                <a:latin typeface="Trebuchet MS"/>
                <a:cs typeface="Trebuchet MS"/>
              </a:rPr>
              <a:t>9</a:t>
            </a:r>
            <a:r>
              <a:rPr sz="900" i="1" spc="10" dirty="0">
                <a:solidFill>
                  <a:srgbClr val="234060"/>
                </a:solidFill>
                <a:latin typeface="Trebuchet MS"/>
                <a:cs typeface="Trebuchet MS"/>
              </a:rPr>
              <a:t> </a:t>
            </a:r>
            <a:r>
              <a:rPr sz="900" i="1" spc="-5" dirty="0">
                <a:solidFill>
                  <a:srgbClr val="234060"/>
                </a:solidFill>
                <a:latin typeface="Trebuchet MS"/>
                <a:cs typeface="Trebuchet MS"/>
              </a:rPr>
              <a:t>0</a:t>
            </a:r>
            <a:r>
              <a:rPr sz="900" i="1" dirty="0">
                <a:solidFill>
                  <a:srgbClr val="234060"/>
                </a:solidFill>
                <a:latin typeface="Trebuchet MS"/>
                <a:cs typeface="Trebuchet MS"/>
              </a:rPr>
              <a:t>3</a:t>
            </a:r>
            <a:r>
              <a:rPr sz="900" i="1" spc="10" dirty="0">
                <a:solidFill>
                  <a:srgbClr val="234060"/>
                </a:solidFill>
                <a:latin typeface="Trebuchet MS"/>
                <a:cs typeface="Trebuchet MS"/>
              </a:rPr>
              <a:t> </a:t>
            </a:r>
            <a:r>
              <a:rPr sz="900" i="1" spc="-5" dirty="0">
                <a:solidFill>
                  <a:srgbClr val="234060"/>
                </a:solidFill>
                <a:latin typeface="Trebuchet MS"/>
                <a:cs typeface="Trebuchet MS"/>
              </a:rPr>
              <a:t>/</a:t>
            </a:r>
            <a:r>
              <a:rPr sz="900" i="1" dirty="0">
                <a:solidFill>
                  <a:srgbClr val="234060"/>
                </a:solidFill>
                <a:latin typeface="Trebuchet MS"/>
                <a:cs typeface="Trebuchet MS"/>
              </a:rPr>
              <a:t>+</a:t>
            </a:r>
            <a:r>
              <a:rPr sz="900" i="1" spc="10" dirty="0">
                <a:solidFill>
                  <a:srgbClr val="234060"/>
                </a:solidFill>
                <a:latin typeface="Trebuchet MS"/>
                <a:cs typeface="Trebuchet MS"/>
              </a:rPr>
              <a:t> </a:t>
            </a:r>
            <a:r>
              <a:rPr sz="900" i="1" spc="-5" dirty="0">
                <a:solidFill>
                  <a:srgbClr val="234060"/>
                </a:solidFill>
                <a:latin typeface="Trebuchet MS"/>
                <a:cs typeface="Trebuchet MS"/>
              </a:rPr>
              <a:t>35</a:t>
            </a:r>
            <a:r>
              <a:rPr sz="900" i="1" dirty="0">
                <a:solidFill>
                  <a:srgbClr val="234060"/>
                </a:solidFill>
                <a:latin typeface="Trebuchet MS"/>
                <a:cs typeface="Trebuchet MS"/>
              </a:rPr>
              <a:t>9</a:t>
            </a:r>
            <a:r>
              <a:rPr sz="900" i="1" spc="25" dirty="0">
                <a:solidFill>
                  <a:srgbClr val="234060"/>
                </a:solidFill>
                <a:latin typeface="Trebuchet MS"/>
                <a:cs typeface="Trebuchet MS"/>
              </a:rPr>
              <a:t> </a:t>
            </a:r>
            <a:r>
              <a:rPr sz="900" i="1" spc="-5" dirty="0">
                <a:solidFill>
                  <a:srgbClr val="234060"/>
                </a:solidFill>
                <a:latin typeface="Trebuchet MS"/>
                <a:cs typeface="Trebuchet MS"/>
              </a:rPr>
              <a:t>87</a:t>
            </a:r>
            <a:r>
              <a:rPr sz="900" i="1" dirty="0">
                <a:solidFill>
                  <a:srgbClr val="234060"/>
                </a:solidFill>
                <a:latin typeface="Trebuchet MS"/>
                <a:cs typeface="Trebuchet MS"/>
              </a:rPr>
              <a:t>6</a:t>
            </a:r>
            <a:r>
              <a:rPr sz="900" i="1" spc="10" dirty="0">
                <a:solidFill>
                  <a:srgbClr val="234060"/>
                </a:solidFill>
                <a:latin typeface="Trebuchet MS"/>
                <a:cs typeface="Trebuchet MS"/>
              </a:rPr>
              <a:t> </a:t>
            </a:r>
            <a:r>
              <a:rPr sz="900" i="1" spc="-5" dirty="0">
                <a:solidFill>
                  <a:srgbClr val="234060"/>
                </a:solidFill>
                <a:latin typeface="Trebuchet MS"/>
                <a:cs typeface="Trebuchet MS"/>
              </a:rPr>
              <a:t>7</a:t>
            </a:r>
            <a:r>
              <a:rPr sz="900" i="1" dirty="0">
                <a:solidFill>
                  <a:srgbClr val="234060"/>
                </a:solidFill>
                <a:latin typeface="Trebuchet MS"/>
                <a:cs typeface="Trebuchet MS"/>
              </a:rPr>
              <a:t>1</a:t>
            </a:r>
            <a:r>
              <a:rPr sz="900" i="1" spc="15" dirty="0">
                <a:solidFill>
                  <a:srgbClr val="234060"/>
                </a:solidFill>
                <a:latin typeface="Trebuchet MS"/>
                <a:cs typeface="Trebuchet MS"/>
              </a:rPr>
              <a:t> </a:t>
            </a:r>
            <a:r>
              <a:rPr sz="900" i="1" spc="-5" dirty="0">
                <a:solidFill>
                  <a:srgbClr val="234060"/>
                </a:solidFill>
                <a:latin typeface="Trebuchet MS"/>
                <a:cs typeface="Trebuchet MS"/>
              </a:rPr>
              <a:t>2</a:t>
            </a:r>
            <a:r>
              <a:rPr sz="900" i="1" dirty="0">
                <a:solidFill>
                  <a:srgbClr val="234060"/>
                </a:solidFill>
                <a:latin typeface="Trebuchet MS"/>
                <a:cs typeface="Trebuchet MS"/>
              </a:rPr>
              <a:t>4</a:t>
            </a:r>
            <a:r>
              <a:rPr sz="900" i="1" spc="25" dirty="0">
                <a:solidFill>
                  <a:srgbClr val="234060"/>
                </a:solidFill>
                <a:latin typeface="Trebuchet MS"/>
                <a:cs typeface="Trebuchet MS"/>
              </a:rPr>
              <a:t> </a:t>
            </a:r>
            <a:r>
              <a:rPr sz="900" i="1" spc="-5" dirty="0">
                <a:solidFill>
                  <a:srgbClr val="234060"/>
                </a:solidFill>
                <a:latin typeface="Trebuchet MS"/>
                <a:cs typeface="Trebuchet MS"/>
              </a:rPr>
              <a:t>09</a:t>
            </a:r>
            <a:endParaRPr sz="900">
              <a:latin typeface="Trebuchet MS"/>
              <a:cs typeface="Trebuchet MS"/>
            </a:endParaRPr>
          </a:p>
          <a:p>
            <a:pPr marL="396240">
              <a:lnSpc>
                <a:spcPct val="100000"/>
              </a:lnSpc>
            </a:pPr>
            <a:r>
              <a:rPr sz="900" i="1" spc="-5" dirty="0">
                <a:solidFill>
                  <a:srgbClr val="003366"/>
                </a:solidFill>
                <a:latin typeface="Trebuchet MS"/>
                <a:cs typeface="Trebuchet MS"/>
              </a:rPr>
              <a:t>e</a:t>
            </a:r>
            <a:r>
              <a:rPr sz="900" i="1" spc="5" dirty="0">
                <a:solidFill>
                  <a:srgbClr val="003366"/>
                </a:solidFill>
                <a:latin typeface="Trebuchet MS"/>
                <a:cs typeface="Trebuchet MS"/>
              </a:rPr>
              <a:t>-</a:t>
            </a:r>
            <a:r>
              <a:rPr sz="900" i="1" spc="-5" dirty="0">
                <a:solidFill>
                  <a:srgbClr val="003366"/>
                </a:solidFill>
                <a:latin typeface="Trebuchet MS"/>
                <a:cs typeface="Trebuchet MS"/>
              </a:rPr>
              <a:t>mai</a:t>
            </a:r>
            <a:r>
              <a:rPr sz="900" i="1" spc="-10" dirty="0">
                <a:solidFill>
                  <a:srgbClr val="003366"/>
                </a:solidFill>
                <a:latin typeface="Trebuchet MS"/>
                <a:cs typeface="Trebuchet MS"/>
              </a:rPr>
              <a:t>l</a:t>
            </a:r>
            <a:r>
              <a:rPr sz="900" i="1" dirty="0">
                <a:solidFill>
                  <a:srgbClr val="003366"/>
                </a:solidFill>
                <a:latin typeface="Trebuchet MS"/>
                <a:cs typeface="Trebuchet MS"/>
              </a:rPr>
              <a:t>:</a:t>
            </a:r>
            <a:r>
              <a:rPr sz="900" i="1" spc="10" dirty="0">
                <a:solidFill>
                  <a:srgbClr val="003366"/>
                </a:solidFill>
                <a:latin typeface="Trebuchet MS"/>
                <a:cs typeface="Trebuchet MS"/>
              </a:rPr>
              <a:t> </a:t>
            </a:r>
            <a:r>
              <a:rPr sz="900" i="1" u="sng" dirty="0">
                <a:solidFill>
                  <a:srgbClr val="0462C1"/>
                </a:solidFill>
                <a:latin typeface="Trebuchet MS"/>
                <a:cs typeface="Trebuchet MS"/>
                <a:hlinkClick r:id="rId8"/>
              </a:rPr>
              <a:t>pdb</a:t>
            </a:r>
            <a:r>
              <a:rPr sz="900" i="1" u="sng" spc="-5" dirty="0">
                <a:solidFill>
                  <a:srgbClr val="0462C1"/>
                </a:solidFill>
                <a:latin typeface="Trebuchet MS"/>
                <a:cs typeface="Trebuchet MS"/>
                <a:hlinkClick r:id="rId8"/>
              </a:rPr>
              <a:t>ul</a:t>
            </a:r>
            <a:r>
              <a:rPr sz="900" i="1" u="sng" dirty="0">
                <a:solidFill>
                  <a:srgbClr val="0462C1"/>
                </a:solidFill>
                <a:latin typeface="Trebuchet MS"/>
                <a:cs typeface="Trebuchet MS"/>
                <a:hlinkClick r:id="rId8"/>
              </a:rPr>
              <a:t>g</a:t>
            </a:r>
            <a:r>
              <a:rPr sz="900" i="1" u="sng" spc="-5" dirty="0">
                <a:solidFill>
                  <a:srgbClr val="0462C1"/>
                </a:solidFill>
                <a:latin typeface="Trebuchet MS"/>
                <a:cs typeface="Trebuchet MS"/>
                <a:hlinkClick r:id="rId8"/>
              </a:rPr>
              <a:t>a</a:t>
            </a:r>
            <a:r>
              <a:rPr sz="900" i="1" u="sng" spc="-10" dirty="0">
                <a:solidFill>
                  <a:srgbClr val="0462C1"/>
                </a:solidFill>
                <a:latin typeface="Trebuchet MS"/>
                <a:cs typeface="Trebuchet MS"/>
                <a:hlinkClick r:id="rId8"/>
              </a:rPr>
              <a:t>r</a:t>
            </a:r>
            <a:r>
              <a:rPr sz="900" i="1" u="sng" dirty="0">
                <a:solidFill>
                  <a:srgbClr val="0462C1"/>
                </a:solidFill>
                <a:latin typeface="Trebuchet MS"/>
                <a:cs typeface="Trebuchet MS"/>
                <a:hlinkClick r:id="rId8"/>
              </a:rPr>
              <a:t>i</a:t>
            </a:r>
            <a:r>
              <a:rPr sz="900" i="1" u="sng" spc="-5" dirty="0">
                <a:solidFill>
                  <a:srgbClr val="0462C1"/>
                </a:solidFill>
                <a:latin typeface="Trebuchet MS"/>
                <a:cs typeface="Trebuchet MS"/>
                <a:hlinkClick r:id="rId8"/>
              </a:rPr>
              <a:t>a2010</a:t>
            </a:r>
            <a:r>
              <a:rPr sz="900" i="1" u="sng" spc="-10" dirty="0">
                <a:solidFill>
                  <a:srgbClr val="0462C1"/>
                </a:solidFill>
                <a:latin typeface="Trebuchet MS"/>
                <a:cs typeface="Trebuchet MS"/>
                <a:hlinkClick r:id="rId8"/>
              </a:rPr>
              <a:t>@</a:t>
            </a:r>
            <a:r>
              <a:rPr sz="900" i="1" u="sng" dirty="0">
                <a:solidFill>
                  <a:srgbClr val="0462C1"/>
                </a:solidFill>
                <a:latin typeface="Trebuchet MS"/>
                <a:cs typeface="Trebuchet MS"/>
                <a:hlinkClick r:id="rId8"/>
              </a:rPr>
              <a:t>g</a:t>
            </a:r>
            <a:r>
              <a:rPr sz="900" i="1" u="sng" spc="-5" dirty="0">
                <a:solidFill>
                  <a:srgbClr val="0462C1"/>
                </a:solidFill>
                <a:latin typeface="Trebuchet MS"/>
                <a:cs typeface="Trebuchet MS"/>
                <a:hlinkClick r:id="rId8"/>
              </a:rPr>
              <a:t>mail</a:t>
            </a:r>
            <a:r>
              <a:rPr sz="900" i="1" u="sng" spc="5" dirty="0">
                <a:solidFill>
                  <a:srgbClr val="0462C1"/>
                </a:solidFill>
                <a:latin typeface="Trebuchet MS"/>
                <a:cs typeface="Trebuchet MS"/>
                <a:hlinkClick r:id="rId8"/>
              </a:rPr>
              <a:t>.</a:t>
            </a:r>
            <a:r>
              <a:rPr sz="900" i="1" u="sng" dirty="0">
                <a:solidFill>
                  <a:srgbClr val="0462C1"/>
                </a:solidFill>
                <a:latin typeface="Trebuchet MS"/>
                <a:cs typeface="Trebuchet MS"/>
                <a:hlinkClick r:id="rId8"/>
              </a:rPr>
              <a:t>c</a:t>
            </a:r>
            <a:r>
              <a:rPr sz="900" i="1" u="sng" spc="-10" dirty="0">
                <a:solidFill>
                  <a:srgbClr val="0462C1"/>
                </a:solidFill>
                <a:latin typeface="Trebuchet MS"/>
                <a:cs typeface="Trebuchet MS"/>
                <a:hlinkClick r:id="rId8"/>
              </a:rPr>
              <a:t>o</a:t>
            </a:r>
            <a:r>
              <a:rPr sz="900" i="1" u="sng" dirty="0">
                <a:solidFill>
                  <a:srgbClr val="0462C1"/>
                </a:solidFill>
                <a:latin typeface="Trebuchet MS"/>
                <a:cs typeface="Trebuchet MS"/>
                <a:hlinkClick r:id="rId8"/>
              </a:rPr>
              <a:t>m</a:t>
            </a:r>
            <a:endParaRPr sz="900">
              <a:latin typeface="Trebuchet MS"/>
              <a:cs typeface="Trebuchet MS"/>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710285" y="1096772"/>
            <a:ext cx="3407410" cy="430887"/>
          </a:xfrm>
          <a:prstGeom prst="rect">
            <a:avLst/>
          </a:prstGeom>
        </p:spPr>
        <p:txBody>
          <a:bodyPr vert="horz" wrap="square" lIns="0" tIns="0" rIns="0" bIns="0" rtlCol="0">
            <a:spAutoFit/>
          </a:bodyPr>
          <a:lstStyle/>
          <a:p>
            <a:pPr marL="12700">
              <a:lnSpc>
                <a:spcPct val="100000"/>
              </a:lnSpc>
              <a:tabLst>
                <a:tab pos="2088514" algn="l"/>
                <a:tab pos="2937510" algn="l"/>
              </a:tabLst>
            </a:pPr>
            <a:r>
              <a:rPr lang="en-US" sz="2800" b="1" spc="-20" dirty="0" smtClean="0">
                <a:solidFill>
                  <a:schemeClr val="tx1"/>
                </a:solidFill>
              </a:rPr>
              <a:t>Pests in vineyards</a:t>
            </a:r>
            <a:endParaRPr lang="en-US" sz="2800" b="1" dirty="0">
              <a:cs typeface="Calibri"/>
            </a:endParaRPr>
          </a:p>
        </p:txBody>
      </p:sp>
      <p:sp>
        <p:nvSpPr>
          <p:cNvPr id="3" name="object 3"/>
          <p:cNvSpPr/>
          <p:nvPr/>
        </p:nvSpPr>
        <p:spPr>
          <a:xfrm>
            <a:off x="4206240" y="88392"/>
            <a:ext cx="1304543" cy="896111"/>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8310371" y="249936"/>
            <a:ext cx="2357628" cy="560832"/>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6452615" y="153923"/>
            <a:ext cx="1068324" cy="853439"/>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1524000" y="153923"/>
            <a:ext cx="1377696" cy="748284"/>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6682740" y="2302764"/>
            <a:ext cx="5169408" cy="3442715"/>
          </a:xfrm>
          <a:prstGeom prst="rect">
            <a:avLst/>
          </a:prstGeom>
          <a:blipFill>
            <a:blip r:embed="rId7" cstate="print"/>
            <a:stretch>
              <a:fillRect/>
            </a:stretch>
          </a:blipFill>
        </p:spPr>
        <p:txBody>
          <a:bodyPr wrap="square" lIns="0" tIns="0" rIns="0" bIns="0" rtlCol="0"/>
          <a:lstStyle/>
          <a:p>
            <a:endParaRPr/>
          </a:p>
        </p:txBody>
      </p:sp>
      <p:sp>
        <p:nvSpPr>
          <p:cNvPr id="8" name="object 8"/>
          <p:cNvSpPr txBox="1"/>
          <p:nvPr/>
        </p:nvSpPr>
        <p:spPr>
          <a:xfrm>
            <a:off x="264668" y="2021992"/>
            <a:ext cx="6341110" cy="3413755"/>
          </a:xfrm>
          <a:prstGeom prst="rect">
            <a:avLst/>
          </a:prstGeom>
        </p:spPr>
        <p:txBody>
          <a:bodyPr vert="horz" wrap="square" lIns="0" tIns="0" rIns="0" bIns="0" rtlCol="0">
            <a:spAutoFit/>
          </a:bodyPr>
          <a:lstStyle/>
          <a:p>
            <a:pPr marL="12700">
              <a:lnSpc>
                <a:spcPct val="100000"/>
              </a:lnSpc>
              <a:spcBef>
                <a:spcPts val="490"/>
              </a:spcBef>
            </a:pPr>
            <a:r>
              <a:rPr lang="en-US" b="1" spc="-5" dirty="0">
                <a:cs typeface="Calibri"/>
              </a:rPr>
              <a:t>Spid</a:t>
            </a:r>
            <a:r>
              <a:rPr lang="en-US" b="1" spc="5" dirty="0">
                <a:cs typeface="Calibri"/>
              </a:rPr>
              <a:t>e</a:t>
            </a:r>
            <a:r>
              <a:rPr lang="en-US" b="1" spc="-10" dirty="0">
                <a:cs typeface="Calibri"/>
              </a:rPr>
              <a:t>r</a:t>
            </a:r>
            <a:r>
              <a:rPr lang="en-US" b="1" spc="-15" dirty="0">
                <a:cs typeface="Calibri"/>
              </a:rPr>
              <a:t> </a:t>
            </a:r>
            <a:r>
              <a:rPr lang="en-US" b="1" dirty="0">
                <a:cs typeface="Calibri"/>
              </a:rPr>
              <a:t>Mi</a:t>
            </a:r>
            <a:r>
              <a:rPr lang="en-US" b="1" spc="-25" dirty="0">
                <a:cs typeface="Calibri"/>
              </a:rPr>
              <a:t>t</a:t>
            </a:r>
            <a:r>
              <a:rPr lang="en-US" b="1" spc="-15" dirty="0">
                <a:cs typeface="Calibri"/>
              </a:rPr>
              <a:t>e</a:t>
            </a:r>
            <a:endParaRPr lang="en-US" b="1" dirty="0">
              <a:cs typeface="Calibri"/>
            </a:endParaRPr>
          </a:p>
          <a:p>
            <a:pPr marL="12700" marR="5080" algn="just">
              <a:lnSpc>
                <a:spcPct val="100000"/>
              </a:lnSpc>
              <a:spcBef>
                <a:spcPts val="745"/>
              </a:spcBef>
            </a:pPr>
            <a:r>
              <a:rPr lang="en-US" dirty="0">
                <a:cs typeface="Calibri"/>
              </a:rPr>
              <a:t>When the spider mite is found on the leaf tissue, the pest leaves "saliva", which causes painful damage to the plant, causes improper cell division and disruption of vital processes</a:t>
            </a:r>
            <a:r>
              <a:rPr sz="1800" dirty="0" smtClean="0">
                <a:latin typeface="Calibri"/>
                <a:cs typeface="Calibri"/>
              </a:rPr>
              <a:t>. </a:t>
            </a:r>
            <a:r>
              <a:rPr lang="en-US" spc="110" dirty="0">
                <a:cs typeface="Calibri"/>
              </a:rPr>
              <a:t>As a result of vital activity and nutrition, spinal fibers are formed, in which it forms its colonies</a:t>
            </a:r>
            <a:r>
              <a:rPr sz="1800" dirty="0" smtClean="0">
                <a:latin typeface="Calibri"/>
                <a:cs typeface="Calibri"/>
              </a:rPr>
              <a:t>.</a:t>
            </a:r>
            <a:endParaRPr sz="1800" dirty="0">
              <a:latin typeface="Calibri"/>
              <a:cs typeface="Calibri"/>
            </a:endParaRPr>
          </a:p>
          <a:p>
            <a:pPr marL="12700" marR="5715" algn="just">
              <a:lnSpc>
                <a:spcPct val="100000"/>
              </a:lnSpc>
            </a:pPr>
            <a:r>
              <a:rPr lang="en-US" dirty="0">
                <a:cs typeface="Calibri"/>
              </a:rPr>
              <a:t>The appearance of ticks on the grapes is accompanied by damage to the leaves, which </a:t>
            </a:r>
            <a:r>
              <a:rPr lang="en-US" dirty="0" smtClean="0">
                <a:cs typeface="Calibri"/>
              </a:rPr>
              <a:t>become </a:t>
            </a:r>
            <a:r>
              <a:rPr lang="en-US" dirty="0">
                <a:cs typeface="Calibri"/>
              </a:rPr>
              <a:t>yellow or red, depending on the </a:t>
            </a:r>
            <a:r>
              <a:rPr lang="en-US" dirty="0" smtClean="0">
                <a:cs typeface="Calibri"/>
              </a:rPr>
              <a:t>variety</a:t>
            </a:r>
            <a:r>
              <a:rPr lang="en-US" dirty="0">
                <a:cs typeface="Calibri"/>
              </a:rPr>
              <a:t> The leaves are covered with spots of red, silver and pale </a:t>
            </a:r>
            <a:r>
              <a:rPr lang="en-US" dirty="0" smtClean="0">
                <a:cs typeface="Calibri"/>
              </a:rPr>
              <a:t>yellow color. </a:t>
            </a:r>
            <a:r>
              <a:rPr lang="en-US" dirty="0">
                <a:cs typeface="Calibri"/>
              </a:rPr>
              <a:t>White spots form on the shady (</a:t>
            </a:r>
            <a:r>
              <a:rPr lang="en-US" dirty="0" smtClean="0">
                <a:cs typeface="Calibri"/>
              </a:rPr>
              <a:t>below) </a:t>
            </a:r>
            <a:r>
              <a:rPr lang="en-US" dirty="0">
                <a:cs typeface="Calibri"/>
              </a:rPr>
              <a:t>side</a:t>
            </a:r>
            <a:r>
              <a:rPr sz="1800" dirty="0" smtClean="0">
                <a:latin typeface="Calibri"/>
                <a:cs typeface="Calibri"/>
              </a:rPr>
              <a:t>. </a:t>
            </a:r>
            <a:r>
              <a:rPr lang="en-US" spc="-165" dirty="0">
                <a:cs typeface="Calibri"/>
              </a:rPr>
              <a:t>The next stage is the coating of the leaves with a characteristic tobacco coating, they begin to twist, dry out and fall off</a:t>
            </a:r>
            <a:r>
              <a:rPr sz="1800" dirty="0" smtClean="0">
                <a:latin typeface="Calibri"/>
                <a:cs typeface="Calibri"/>
              </a:rPr>
              <a:t>.</a:t>
            </a:r>
            <a:endParaRPr sz="1800" dirty="0">
              <a:latin typeface="Calibri"/>
              <a:cs typeface="Calibri"/>
            </a:endParaRPr>
          </a:p>
        </p:txBody>
      </p:sp>
      <p:sp>
        <p:nvSpPr>
          <p:cNvPr id="9" name="object 9"/>
          <p:cNvSpPr txBox="1">
            <a:spLocks noGrp="1"/>
          </p:cNvSpPr>
          <p:nvPr>
            <p:ph type="ftr" sz="quarter" idx="5"/>
          </p:nvPr>
        </p:nvSpPr>
        <p:spPr>
          <a:prstGeom prst="rect">
            <a:avLst/>
          </a:prstGeom>
        </p:spPr>
        <p:txBody>
          <a:bodyPr vert="horz" wrap="square" lIns="0" tIns="0" rIns="0" bIns="0" rtlCol="0">
            <a:spAutoFit/>
          </a:bodyPr>
          <a:lstStyle/>
          <a:p>
            <a:pPr marL="12700" marR="5080">
              <a:lnSpc>
                <a:spcPct val="100000"/>
              </a:lnSpc>
            </a:pPr>
            <a:r>
              <a:rPr spc="-10" dirty="0">
                <a:solidFill>
                  <a:srgbClr val="003366"/>
                </a:solidFill>
              </a:rPr>
              <a:t>A</a:t>
            </a:r>
            <a:r>
              <a:rPr spc="-15" dirty="0">
                <a:solidFill>
                  <a:srgbClr val="003366"/>
                </a:solidFill>
              </a:rPr>
              <a:t>ss</a:t>
            </a:r>
            <a:r>
              <a:rPr spc="-5" dirty="0">
                <a:solidFill>
                  <a:srgbClr val="003366"/>
                </a:solidFill>
              </a:rPr>
              <a:t>oc</a:t>
            </a:r>
            <a:r>
              <a:rPr spc="-15" dirty="0">
                <a:solidFill>
                  <a:srgbClr val="003366"/>
                </a:solidFill>
              </a:rPr>
              <a:t>ia</a:t>
            </a:r>
            <a:r>
              <a:rPr spc="-5" dirty="0">
                <a:solidFill>
                  <a:srgbClr val="003366"/>
                </a:solidFill>
              </a:rPr>
              <a:t>t</a:t>
            </a:r>
            <a:r>
              <a:rPr spc="-10" dirty="0">
                <a:solidFill>
                  <a:srgbClr val="003366"/>
                </a:solidFill>
              </a:rPr>
              <a:t>io</a:t>
            </a:r>
            <a:r>
              <a:rPr dirty="0">
                <a:solidFill>
                  <a:srgbClr val="003366"/>
                </a:solidFill>
              </a:rPr>
              <a:t>n</a:t>
            </a:r>
            <a:r>
              <a:rPr spc="25" dirty="0">
                <a:solidFill>
                  <a:srgbClr val="003366"/>
                </a:solidFill>
              </a:rPr>
              <a:t> </a:t>
            </a:r>
            <a:r>
              <a:rPr dirty="0">
                <a:solidFill>
                  <a:srgbClr val="003366"/>
                </a:solidFill>
              </a:rPr>
              <a:t>P</a:t>
            </a:r>
            <a:r>
              <a:rPr spc="-5" dirty="0">
                <a:solidFill>
                  <a:srgbClr val="003366"/>
                </a:solidFill>
              </a:rPr>
              <a:t>ro</a:t>
            </a:r>
            <a:r>
              <a:rPr spc="-15" dirty="0">
                <a:solidFill>
                  <a:srgbClr val="003366"/>
                </a:solidFill>
              </a:rPr>
              <a:t>s</a:t>
            </a:r>
            <a:r>
              <a:rPr spc="-10" dirty="0">
                <a:solidFill>
                  <a:srgbClr val="003366"/>
                </a:solidFill>
              </a:rPr>
              <a:t>pe</a:t>
            </a:r>
            <a:r>
              <a:rPr spc="-5" dirty="0">
                <a:solidFill>
                  <a:srgbClr val="003366"/>
                </a:solidFill>
              </a:rPr>
              <a:t>r</a:t>
            </a:r>
            <a:r>
              <a:rPr spc="-15" dirty="0">
                <a:solidFill>
                  <a:srgbClr val="003366"/>
                </a:solidFill>
              </a:rPr>
              <a:t>i</a:t>
            </a:r>
            <a:r>
              <a:rPr spc="-5" dirty="0">
                <a:solidFill>
                  <a:srgbClr val="003366"/>
                </a:solidFill>
              </a:rPr>
              <a:t>ty</a:t>
            </a:r>
            <a:r>
              <a:rPr spc="20" dirty="0">
                <a:solidFill>
                  <a:srgbClr val="003366"/>
                </a:solidFill>
              </a:rPr>
              <a:t> </a:t>
            </a:r>
            <a:r>
              <a:rPr spc="-20" dirty="0">
                <a:solidFill>
                  <a:srgbClr val="003366"/>
                </a:solidFill>
              </a:rPr>
              <a:t>a</a:t>
            </a:r>
            <a:r>
              <a:rPr dirty="0">
                <a:solidFill>
                  <a:srgbClr val="003366"/>
                </a:solidFill>
              </a:rPr>
              <a:t>nd</a:t>
            </a:r>
            <a:r>
              <a:rPr spc="5" dirty="0">
                <a:solidFill>
                  <a:srgbClr val="003366"/>
                </a:solidFill>
              </a:rPr>
              <a:t> </a:t>
            </a:r>
            <a:r>
              <a:rPr spc="-5" dirty="0">
                <a:solidFill>
                  <a:srgbClr val="003366"/>
                </a:solidFill>
              </a:rPr>
              <a:t>D</a:t>
            </a:r>
            <a:r>
              <a:rPr spc="-10" dirty="0">
                <a:solidFill>
                  <a:srgbClr val="003366"/>
                </a:solidFill>
              </a:rPr>
              <a:t>e</a:t>
            </a:r>
            <a:r>
              <a:rPr spc="-5" dirty="0">
                <a:solidFill>
                  <a:srgbClr val="003366"/>
                </a:solidFill>
              </a:rPr>
              <a:t>v</a:t>
            </a:r>
            <a:r>
              <a:rPr spc="-10" dirty="0">
                <a:solidFill>
                  <a:srgbClr val="003366"/>
                </a:solidFill>
              </a:rPr>
              <a:t>elopm</a:t>
            </a:r>
            <a:r>
              <a:rPr spc="-15" dirty="0">
                <a:solidFill>
                  <a:srgbClr val="003366"/>
                </a:solidFill>
              </a:rPr>
              <a:t>e</a:t>
            </a:r>
            <a:r>
              <a:rPr dirty="0">
                <a:solidFill>
                  <a:srgbClr val="003366"/>
                </a:solidFill>
              </a:rPr>
              <a:t>nt</a:t>
            </a:r>
            <a:r>
              <a:rPr spc="50" dirty="0">
                <a:solidFill>
                  <a:srgbClr val="003366"/>
                </a:solidFill>
              </a:rPr>
              <a:t> </a:t>
            </a:r>
            <a:r>
              <a:rPr spc="-15" dirty="0">
                <a:solidFill>
                  <a:srgbClr val="003366"/>
                </a:solidFill>
              </a:rPr>
              <a:t>i</a:t>
            </a:r>
            <a:r>
              <a:rPr spc="-5" dirty="0">
                <a:solidFill>
                  <a:srgbClr val="003366"/>
                </a:solidFill>
              </a:rPr>
              <a:t>n</a:t>
            </a:r>
            <a:r>
              <a:rPr dirty="0">
                <a:solidFill>
                  <a:srgbClr val="003366"/>
                </a:solidFill>
              </a:rPr>
              <a:t> </a:t>
            </a:r>
            <a:r>
              <a:rPr spc="-15" dirty="0">
                <a:solidFill>
                  <a:srgbClr val="003366"/>
                </a:solidFill>
              </a:rPr>
              <a:t>B</a:t>
            </a:r>
            <a:r>
              <a:rPr dirty="0">
                <a:solidFill>
                  <a:srgbClr val="003366"/>
                </a:solidFill>
              </a:rPr>
              <a:t>u</a:t>
            </a:r>
            <a:r>
              <a:rPr spc="-5" dirty="0">
                <a:solidFill>
                  <a:srgbClr val="003366"/>
                </a:solidFill>
              </a:rPr>
              <a:t>lg</a:t>
            </a:r>
            <a:r>
              <a:rPr spc="-20" dirty="0">
                <a:solidFill>
                  <a:srgbClr val="003366"/>
                </a:solidFill>
              </a:rPr>
              <a:t>a</a:t>
            </a:r>
            <a:r>
              <a:rPr spc="-5" dirty="0">
                <a:solidFill>
                  <a:srgbClr val="003366"/>
                </a:solidFill>
              </a:rPr>
              <a:t>r</a:t>
            </a:r>
            <a:r>
              <a:rPr spc="-15" dirty="0">
                <a:solidFill>
                  <a:srgbClr val="003366"/>
                </a:solidFill>
              </a:rPr>
              <a:t>i</a:t>
            </a:r>
            <a:r>
              <a:rPr spc="-10" dirty="0">
                <a:solidFill>
                  <a:srgbClr val="003366"/>
                </a:solidFill>
              </a:rPr>
              <a:t>a</a:t>
            </a:r>
            <a:r>
              <a:rPr spc="-5" dirty="0">
                <a:solidFill>
                  <a:srgbClr val="003366"/>
                </a:solidFill>
              </a:rPr>
              <a:t> </a:t>
            </a:r>
            <a:r>
              <a:rPr dirty="0"/>
              <a:t>P</a:t>
            </a:r>
            <a:r>
              <a:rPr spc="-5" dirty="0"/>
              <a:t>roj</a:t>
            </a:r>
            <a:r>
              <a:rPr spc="-15" dirty="0"/>
              <a:t>e</a:t>
            </a:r>
            <a:r>
              <a:rPr spc="-5" dirty="0"/>
              <a:t>c</a:t>
            </a:r>
            <a:r>
              <a:rPr dirty="0"/>
              <a:t>t</a:t>
            </a:r>
            <a:r>
              <a:rPr spc="5" dirty="0"/>
              <a:t>:</a:t>
            </a:r>
            <a:r>
              <a:rPr dirty="0">
                <a:latin typeface="Trebuchet MS"/>
                <a:cs typeface="Trebuchet MS"/>
              </a:rPr>
              <a:t>“SOS</a:t>
            </a:r>
            <a:r>
              <a:rPr spc="-25" dirty="0">
                <a:latin typeface="Trebuchet MS"/>
                <a:cs typeface="Trebuchet MS"/>
              </a:rPr>
              <a:t> </a:t>
            </a:r>
            <a:r>
              <a:rPr spc="-5" dirty="0"/>
              <a:t>for </a:t>
            </a:r>
            <a:r>
              <a:rPr spc="-10" dirty="0"/>
              <a:t>e</a:t>
            </a:r>
            <a:r>
              <a:rPr dirty="0"/>
              <a:t>n</a:t>
            </a:r>
            <a:r>
              <a:rPr spc="-10" dirty="0"/>
              <a:t>d</a:t>
            </a:r>
            <a:r>
              <a:rPr spc="-20" dirty="0"/>
              <a:t>a</a:t>
            </a:r>
            <a:r>
              <a:rPr dirty="0"/>
              <a:t>n</a:t>
            </a:r>
            <a:r>
              <a:rPr spc="-5" dirty="0"/>
              <a:t>g</a:t>
            </a:r>
            <a:r>
              <a:rPr spc="-10" dirty="0"/>
              <a:t>e</a:t>
            </a:r>
            <a:r>
              <a:rPr spc="-5" dirty="0"/>
              <a:t>r</a:t>
            </a:r>
            <a:r>
              <a:rPr spc="-10" dirty="0"/>
              <a:t>e</a:t>
            </a:r>
            <a:r>
              <a:rPr dirty="0"/>
              <a:t>d</a:t>
            </a:r>
            <a:r>
              <a:rPr spc="45" dirty="0"/>
              <a:t> </a:t>
            </a:r>
            <a:r>
              <a:rPr spc="-5" dirty="0"/>
              <a:t>t</a:t>
            </a:r>
            <a:r>
              <a:rPr dirty="0"/>
              <a:t>r</a:t>
            </a:r>
            <a:r>
              <a:rPr spc="-20" dirty="0"/>
              <a:t>a</a:t>
            </a:r>
            <a:r>
              <a:rPr spc="-10" dirty="0"/>
              <a:t>d</a:t>
            </a:r>
            <a:r>
              <a:rPr spc="-15" dirty="0"/>
              <a:t>i</a:t>
            </a:r>
            <a:r>
              <a:rPr spc="-5" dirty="0"/>
              <a:t>t</a:t>
            </a:r>
            <a:r>
              <a:rPr spc="-10" dirty="0"/>
              <a:t>i</a:t>
            </a:r>
            <a:r>
              <a:rPr spc="-5" dirty="0"/>
              <a:t>on</a:t>
            </a:r>
            <a:r>
              <a:rPr spc="-20" dirty="0"/>
              <a:t>a</a:t>
            </a:r>
            <a:r>
              <a:rPr spc="-5" dirty="0"/>
              <a:t>l</a:t>
            </a:r>
            <a:r>
              <a:rPr spc="50" dirty="0"/>
              <a:t> </a:t>
            </a:r>
            <a:r>
              <a:rPr spc="-5" dirty="0"/>
              <a:t>v</a:t>
            </a:r>
            <a:r>
              <a:rPr spc="-15" dirty="0"/>
              <a:t>i</a:t>
            </a:r>
            <a:r>
              <a:rPr spc="-5" dirty="0"/>
              <a:t>ne</a:t>
            </a:r>
            <a:r>
              <a:rPr spc="20" dirty="0"/>
              <a:t> </a:t>
            </a:r>
            <a:r>
              <a:rPr spc="-5" dirty="0">
                <a:latin typeface="Trebuchet MS"/>
                <a:cs typeface="Trebuchet MS"/>
              </a:rPr>
              <a:t>v</a:t>
            </a:r>
            <a:r>
              <a:rPr spc="-10" dirty="0">
                <a:latin typeface="Trebuchet MS"/>
                <a:cs typeface="Trebuchet MS"/>
              </a:rPr>
              <a:t>a</a:t>
            </a:r>
            <a:r>
              <a:rPr dirty="0">
                <a:latin typeface="Trebuchet MS"/>
                <a:cs typeface="Trebuchet MS"/>
              </a:rPr>
              <a:t>r</a:t>
            </a:r>
            <a:r>
              <a:rPr spc="-10" dirty="0">
                <a:latin typeface="Trebuchet MS"/>
                <a:cs typeface="Trebuchet MS"/>
              </a:rPr>
              <a:t>i</a:t>
            </a:r>
            <a:r>
              <a:rPr spc="-5" dirty="0">
                <a:latin typeface="Trebuchet MS"/>
                <a:cs typeface="Trebuchet MS"/>
              </a:rPr>
              <a:t>e</a:t>
            </a:r>
            <a:r>
              <a:rPr dirty="0">
                <a:latin typeface="Trebuchet MS"/>
                <a:cs typeface="Trebuchet MS"/>
              </a:rPr>
              <a:t>t</a:t>
            </a:r>
            <a:r>
              <a:rPr spc="-5" dirty="0">
                <a:latin typeface="Trebuchet MS"/>
                <a:cs typeface="Trebuchet MS"/>
              </a:rPr>
              <a:t>ie</a:t>
            </a:r>
            <a:r>
              <a:rPr spc="-10" dirty="0">
                <a:latin typeface="Trebuchet MS"/>
                <a:cs typeface="Trebuchet MS"/>
              </a:rPr>
              <a:t>s</a:t>
            </a:r>
            <a:r>
              <a:rPr dirty="0">
                <a:latin typeface="Trebuchet MS"/>
                <a:cs typeface="Trebuchet MS"/>
              </a:rPr>
              <a:t>” </a:t>
            </a:r>
            <a:r>
              <a:rPr spc="-5" dirty="0"/>
              <a:t>Ac</a:t>
            </a:r>
            <a:r>
              <a:rPr spc="-15" dirty="0"/>
              <a:t>r</a:t>
            </a:r>
            <a:r>
              <a:rPr spc="-5" dirty="0"/>
              <a:t>on</a:t>
            </a:r>
            <a:r>
              <a:rPr spc="-15" dirty="0"/>
              <a:t>y</a:t>
            </a:r>
            <a:r>
              <a:rPr spc="-5" dirty="0"/>
              <a:t>m</a:t>
            </a:r>
            <a:r>
              <a:rPr dirty="0"/>
              <a:t>:</a:t>
            </a:r>
            <a:r>
              <a:rPr spc="10" dirty="0"/>
              <a:t> </a:t>
            </a:r>
            <a:r>
              <a:rPr dirty="0">
                <a:latin typeface="Trebuchet MS"/>
                <a:cs typeface="Trebuchet MS"/>
              </a:rPr>
              <a:t>“</a:t>
            </a:r>
            <a:r>
              <a:rPr spc="-5" dirty="0"/>
              <a:t>V</a:t>
            </a:r>
            <a:r>
              <a:rPr spc="-15" dirty="0"/>
              <a:t>i</a:t>
            </a:r>
            <a:r>
              <a:rPr spc="-5" dirty="0"/>
              <a:t>n</a:t>
            </a:r>
            <a:r>
              <a:rPr spc="-15" dirty="0"/>
              <a:t>e</a:t>
            </a:r>
            <a:r>
              <a:rPr dirty="0"/>
              <a:t>SO</a:t>
            </a:r>
            <a:r>
              <a:rPr spc="5" dirty="0"/>
              <a:t>S</a:t>
            </a:r>
            <a:r>
              <a:rPr dirty="0">
                <a:latin typeface="Trebuchet MS"/>
                <a:cs typeface="Trebuchet MS"/>
              </a:rPr>
              <a:t>”</a:t>
            </a:r>
          </a:p>
          <a:p>
            <a:pPr marL="12700">
              <a:lnSpc>
                <a:spcPct val="100000"/>
              </a:lnSpc>
            </a:pPr>
            <a:r>
              <a:rPr dirty="0"/>
              <a:t>P</a:t>
            </a:r>
            <a:r>
              <a:rPr spc="-5" dirty="0"/>
              <a:t>roj</a:t>
            </a:r>
            <a:r>
              <a:rPr spc="-15" dirty="0"/>
              <a:t>e</a:t>
            </a:r>
            <a:r>
              <a:rPr spc="-5" dirty="0"/>
              <a:t>ct</a:t>
            </a:r>
            <a:r>
              <a:rPr spc="10" dirty="0"/>
              <a:t> </a:t>
            </a:r>
            <a:r>
              <a:rPr spc="-5" dirty="0"/>
              <a:t>N</a:t>
            </a:r>
            <a:r>
              <a:rPr spc="-20" dirty="0"/>
              <a:t>o</a:t>
            </a:r>
            <a:r>
              <a:rPr dirty="0"/>
              <a:t>.</a:t>
            </a:r>
            <a:r>
              <a:rPr spc="10" dirty="0"/>
              <a:t> </a:t>
            </a:r>
            <a:r>
              <a:rPr spc="-10" dirty="0"/>
              <a:t>1</a:t>
            </a:r>
            <a:r>
              <a:rPr spc="-25" dirty="0"/>
              <a:t>8</a:t>
            </a:r>
            <a:r>
              <a:rPr spc="-10" dirty="0"/>
              <a:t>29</a:t>
            </a:r>
          </a:p>
        </p:txBody>
      </p:sp>
      <p:sp>
        <p:nvSpPr>
          <p:cNvPr id="10" name="object 10"/>
          <p:cNvSpPr txBox="1"/>
          <p:nvPr/>
        </p:nvSpPr>
        <p:spPr>
          <a:xfrm>
            <a:off x="9868661" y="6267323"/>
            <a:ext cx="2245360" cy="551180"/>
          </a:xfrm>
          <a:prstGeom prst="rect">
            <a:avLst/>
          </a:prstGeom>
        </p:spPr>
        <p:txBody>
          <a:bodyPr vert="horz" wrap="square" lIns="0" tIns="0" rIns="0" bIns="0" rtlCol="0">
            <a:spAutoFit/>
          </a:bodyPr>
          <a:lstStyle/>
          <a:p>
            <a:pPr marL="1298575">
              <a:lnSpc>
                <a:spcPct val="100000"/>
              </a:lnSpc>
            </a:pPr>
            <a:r>
              <a:rPr sz="900" i="1" spc="-5" dirty="0">
                <a:solidFill>
                  <a:srgbClr val="003366"/>
                </a:solidFill>
                <a:latin typeface="Trebuchet MS"/>
                <a:cs typeface="Trebuchet MS"/>
              </a:rPr>
              <a:t>270</a:t>
            </a:r>
            <a:r>
              <a:rPr sz="900" i="1" dirty="0">
                <a:solidFill>
                  <a:srgbClr val="003366"/>
                </a:solidFill>
                <a:latin typeface="Trebuchet MS"/>
                <a:cs typeface="Trebuchet MS"/>
              </a:rPr>
              <a:t>0</a:t>
            </a:r>
            <a:r>
              <a:rPr sz="900" i="1" spc="25" dirty="0">
                <a:solidFill>
                  <a:srgbClr val="003366"/>
                </a:solidFill>
                <a:latin typeface="Trebuchet MS"/>
                <a:cs typeface="Trebuchet MS"/>
              </a:rPr>
              <a:t> </a:t>
            </a:r>
            <a:r>
              <a:rPr sz="900" i="1" spc="-15" dirty="0">
                <a:solidFill>
                  <a:srgbClr val="003366"/>
                </a:solidFill>
                <a:latin typeface="Trebuchet MS"/>
                <a:cs typeface="Trebuchet MS"/>
              </a:rPr>
              <a:t>B</a:t>
            </a:r>
            <a:r>
              <a:rPr sz="900" i="1" spc="-5" dirty="0">
                <a:solidFill>
                  <a:srgbClr val="003366"/>
                </a:solidFill>
                <a:latin typeface="Trebuchet MS"/>
                <a:cs typeface="Trebuchet MS"/>
              </a:rPr>
              <a:t>lag</a:t>
            </a:r>
            <a:r>
              <a:rPr sz="900" i="1" spc="-10" dirty="0">
                <a:solidFill>
                  <a:srgbClr val="003366"/>
                </a:solidFill>
                <a:latin typeface="Trebuchet MS"/>
                <a:cs typeface="Trebuchet MS"/>
              </a:rPr>
              <a:t>o</a:t>
            </a:r>
            <a:r>
              <a:rPr sz="900" i="1" spc="-5" dirty="0">
                <a:solidFill>
                  <a:srgbClr val="003366"/>
                </a:solidFill>
                <a:latin typeface="Trebuchet MS"/>
                <a:cs typeface="Trebuchet MS"/>
              </a:rPr>
              <a:t>evg</a:t>
            </a:r>
            <a:r>
              <a:rPr sz="900" i="1" spc="-10" dirty="0">
                <a:solidFill>
                  <a:srgbClr val="003366"/>
                </a:solidFill>
                <a:latin typeface="Trebuchet MS"/>
                <a:cs typeface="Trebuchet MS"/>
              </a:rPr>
              <a:t>r</a:t>
            </a:r>
            <a:r>
              <a:rPr sz="900" i="1" spc="-5" dirty="0">
                <a:solidFill>
                  <a:srgbClr val="003366"/>
                </a:solidFill>
                <a:latin typeface="Trebuchet MS"/>
                <a:cs typeface="Trebuchet MS"/>
              </a:rPr>
              <a:t>a</a:t>
            </a:r>
            <a:r>
              <a:rPr sz="900" i="1" dirty="0">
                <a:solidFill>
                  <a:srgbClr val="003366"/>
                </a:solidFill>
                <a:latin typeface="Trebuchet MS"/>
                <a:cs typeface="Trebuchet MS"/>
              </a:rPr>
              <a:t>d</a:t>
            </a:r>
            <a:endParaRPr sz="900">
              <a:latin typeface="Trebuchet MS"/>
              <a:cs typeface="Trebuchet MS"/>
            </a:endParaRPr>
          </a:p>
          <a:p>
            <a:pPr marL="12700" marR="5080" indent="482600">
              <a:lnSpc>
                <a:spcPct val="100000"/>
              </a:lnSpc>
            </a:pPr>
            <a:r>
              <a:rPr sz="900" i="1" spc="-5" dirty="0">
                <a:solidFill>
                  <a:srgbClr val="003366"/>
                </a:solidFill>
                <a:latin typeface="Trebuchet MS"/>
                <a:cs typeface="Trebuchet MS"/>
              </a:rPr>
              <a:t>“</a:t>
            </a:r>
            <a:r>
              <a:rPr sz="900" i="1" dirty="0">
                <a:solidFill>
                  <a:srgbClr val="003366"/>
                </a:solidFill>
                <a:latin typeface="Trebuchet MS"/>
                <a:cs typeface="Trebuchet MS"/>
              </a:rPr>
              <a:t>St</a:t>
            </a:r>
            <a:r>
              <a:rPr sz="900" i="1" spc="-5" dirty="0">
                <a:solidFill>
                  <a:srgbClr val="003366"/>
                </a:solidFill>
                <a:latin typeface="Trebuchet MS"/>
                <a:cs typeface="Trebuchet MS"/>
              </a:rPr>
              <a:t>e</a:t>
            </a:r>
            <a:r>
              <a:rPr sz="900" i="1" dirty="0">
                <a:solidFill>
                  <a:srgbClr val="003366"/>
                </a:solidFill>
                <a:latin typeface="Trebuchet MS"/>
                <a:cs typeface="Trebuchet MS"/>
              </a:rPr>
              <a:t>f</a:t>
            </a:r>
            <a:r>
              <a:rPr sz="900" i="1" spc="-10" dirty="0">
                <a:solidFill>
                  <a:srgbClr val="003366"/>
                </a:solidFill>
                <a:latin typeface="Trebuchet MS"/>
                <a:cs typeface="Trebuchet MS"/>
              </a:rPr>
              <a:t>a</a:t>
            </a:r>
            <a:r>
              <a:rPr sz="900" i="1" dirty="0">
                <a:solidFill>
                  <a:srgbClr val="003366"/>
                </a:solidFill>
                <a:latin typeface="Trebuchet MS"/>
                <a:cs typeface="Trebuchet MS"/>
              </a:rPr>
              <a:t>n</a:t>
            </a:r>
            <a:r>
              <a:rPr sz="900" i="1" spc="15" dirty="0">
                <a:solidFill>
                  <a:srgbClr val="003366"/>
                </a:solidFill>
                <a:latin typeface="Trebuchet MS"/>
                <a:cs typeface="Trebuchet MS"/>
              </a:rPr>
              <a:t> </a:t>
            </a:r>
            <a:r>
              <a:rPr sz="900" i="1" spc="-5" dirty="0">
                <a:solidFill>
                  <a:srgbClr val="003366"/>
                </a:solidFill>
                <a:latin typeface="Trebuchet MS"/>
                <a:cs typeface="Trebuchet MS"/>
              </a:rPr>
              <a:t>Stam</a:t>
            </a:r>
            <a:r>
              <a:rPr sz="900" i="1" dirty="0">
                <a:solidFill>
                  <a:srgbClr val="003366"/>
                </a:solidFill>
                <a:latin typeface="Trebuchet MS"/>
                <a:cs typeface="Trebuchet MS"/>
              </a:rPr>
              <a:t>b</a:t>
            </a:r>
            <a:r>
              <a:rPr sz="900" i="1" spc="-10" dirty="0">
                <a:solidFill>
                  <a:srgbClr val="003366"/>
                </a:solidFill>
                <a:latin typeface="Trebuchet MS"/>
                <a:cs typeface="Trebuchet MS"/>
              </a:rPr>
              <a:t>olo</a:t>
            </a:r>
            <a:r>
              <a:rPr sz="900" i="1" dirty="0">
                <a:solidFill>
                  <a:srgbClr val="003366"/>
                </a:solidFill>
                <a:latin typeface="Trebuchet MS"/>
                <a:cs typeface="Trebuchet MS"/>
              </a:rPr>
              <a:t>v”</a:t>
            </a:r>
            <a:r>
              <a:rPr sz="900" i="1" spc="10" dirty="0">
                <a:solidFill>
                  <a:srgbClr val="003366"/>
                </a:solidFill>
                <a:latin typeface="Trebuchet MS"/>
                <a:cs typeface="Trebuchet MS"/>
              </a:rPr>
              <a:t> </a:t>
            </a:r>
            <a:r>
              <a:rPr sz="900" i="1" spc="-10" dirty="0">
                <a:solidFill>
                  <a:srgbClr val="003366"/>
                </a:solidFill>
                <a:latin typeface="Trebuchet MS"/>
                <a:cs typeface="Trebuchet MS"/>
              </a:rPr>
              <a:t>s</a:t>
            </a:r>
            <a:r>
              <a:rPr sz="900" i="1" dirty="0">
                <a:solidFill>
                  <a:srgbClr val="003366"/>
                </a:solidFill>
                <a:latin typeface="Trebuchet MS"/>
                <a:cs typeface="Trebuchet MS"/>
              </a:rPr>
              <a:t>t</a:t>
            </a:r>
            <a:r>
              <a:rPr sz="900" i="1" spc="-10" dirty="0">
                <a:solidFill>
                  <a:srgbClr val="003366"/>
                </a:solidFill>
                <a:latin typeface="Trebuchet MS"/>
                <a:cs typeface="Trebuchet MS"/>
              </a:rPr>
              <a:t>r</a:t>
            </a:r>
            <a:r>
              <a:rPr sz="900" i="1" dirty="0">
                <a:solidFill>
                  <a:srgbClr val="003366"/>
                </a:solidFill>
                <a:latin typeface="Trebuchet MS"/>
                <a:cs typeface="Trebuchet MS"/>
              </a:rPr>
              <a:t>.</a:t>
            </a:r>
            <a:r>
              <a:rPr sz="900" i="1" spc="-5" dirty="0">
                <a:solidFill>
                  <a:srgbClr val="003366"/>
                </a:solidFill>
                <a:latin typeface="Trebuchet MS"/>
                <a:cs typeface="Trebuchet MS"/>
              </a:rPr>
              <a:t> </a:t>
            </a:r>
            <a:r>
              <a:rPr sz="900" i="1" dirty="0">
                <a:solidFill>
                  <a:srgbClr val="003366"/>
                </a:solidFill>
                <a:latin typeface="Trebuchet MS"/>
                <a:cs typeface="Trebuchet MS"/>
              </a:rPr>
              <a:t>№</a:t>
            </a:r>
            <a:r>
              <a:rPr sz="900" i="1" spc="-5" dirty="0">
                <a:solidFill>
                  <a:srgbClr val="003366"/>
                </a:solidFill>
                <a:latin typeface="Trebuchet MS"/>
                <a:cs typeface="Trebuchet MS"/>
              </a:rPr>
              <a:t>1</a:t>
            </a:r>
            <a:r>
              <a:rPr sz="900" i="1" dirty="0">
                <a:solidFill>
                  <a:srgbClr val="003366"/>
                </a:solidFill>
                <a:latin typeface="Trebuchet MS"/>
                <a:cs typeface="Trebuchet MS"/>
              </a:rPr>
              <a:t>,</a:t>
            </a:r>
            <a:r>
              <a:rPr sz="900" i="1" spc="-5" dirty="0">
                <a:solidFill>
                  <a:srgbClr val="003366"/>
                </a:solidFill>
                <a:latin typeface="Trebuchet MS"/>
                <a:cs typeface="Trebuchet MS"/>
              </a:rPr>
              <a:t> fl</a:t>
            </a:r>
            <a:r>
              <a:rPr sz="900" i="1" dirty="0">
                <a:solidFill>
                  <a:srgbClr val="003366"/>
                </a:solidFill>
                <a:latin typeface="Trebuchet MS"/>
                <a:cs typeface="Trebuchet MS"/>
              </a:rPr>
              <a:t>.</a:t>
            </a:r>
            <a:r>
              <a:rPr sz="900" i="1" spc="10" dirty="0">
                <a:solidFill>
                  <a:srgbClr val="003366"/>
                </a:solidFill>
                <a:latin typeface="Trebuchet MS"/>
                <a:cs typeface="Trebuchet MS"/>
              </a:rPr>
              <a:t> </a:t>
            </a:r>
            <a:r>
              <a:rPr sz="900" i="1" dirty="0">
                <a:solidFill>
                  <a:srgbClr val="003366"/>
                </a:solidFill>
                <a:latin typeface="Trebuchet MS"/>
                <a:cs typeface="Trebuchet MS"/>
              </a:rPr>
              <a:t>2 </a:t>
            </a:r>
            <a:r>
              <a:rPr sz="900" i="1" dirty="0">
                <a:solidFill>
                  <a:srgbClr val="234060"/>
                </a:solidFill>
                <a:latin typeface="Trebuchet MS"/>
                <a:cs typeface="Trebuchet MS"/>
              </a:rPr>
              <a:t>t</a:t>
            </a:r>
            <a:r>
              <a:rPr sz="900" i="1" spc="-5" dirty="0">
                <a:solidFill>
                  <a:srgbClr val="234060"/>
                </a:solidFill>
                <a:latin typeface="Trebuchet MS"/>
                <a:cs typeface="Trebuchet MS"/>
              </a:rPr>
              <a:t>e</a:t>
            </a:r>
            <a:r>
              <a:rPr sz="900" i="1" dirty="0">
                <a:solidFill>
                  <a:srgbClr val="234060"/>
                </a:solidFill>
                <a:latin typeface="Trebuchet MS"/>
                <a:cs typeface="Trebuchet MS"/>
              </a:rPr>
              <a:t>l.</a:t>
            </a:r>
            <a:r>
              <a:rPr sz="900" i="1" spc="-5" dirty="0">
                <a:solidFill>
                  <a:srgbClr val="234060"/>
                </a:solidFill>
                <a:latin typeface="Trebuchet MS"/>
                <a:cs typeface="Trebuchet MS"/>
              </a:rPr>
              <a:t> +35</a:t>
            </a:r>
            <a:r>
              <a:rPr sz="900" i="1" dirty="0">
                <a:solidFill>
                  <a:srgbClr val="234060"/>
                </a:solidFill>
                <a:latin typeface="Trebuchet MS"/>
                <a:cs typeface="Trebuchet MS"/>
              </a:rPr>
              <a:t>9</a:t>
            </a:r>
            <a:r>
              <a:rPr sz="900" i="1" spc="25" dirty="0">
                <a:solidFill>
                  <a:srgbClr val="234060"/>
                </a:solidFill>
                <a:latin typeface="Trebuchet MS"/>
                <a:cs typeface="Trebuchet MS"/>
              </a:rPr>
              <a:t> </a:t>
            </a:r>
            <a:r>
              <a:rPr sz="900" i="1" spc="-5" dirty="0">
                <a:solidFill>
                  <a:srgbClr val="234060"/>
                </a:solidFill>
                <a:latin typeface="Trebuchet MS"/>
                <a:cs typeface="Trebuchet MS"/>
              </a:rPr>
              <a:t>89</a:t>
            </a:r>
            <a:r>
              <a:rPr sz="900" i="1" dirty="0">
                <a:solidFill>
                  <a:srgbClr val="234060"/>
                </a:solidFill>
                <a:latin typeface="Trebuchet MS"/>
                <a:cs typeface="Trebuchet MS"/>
              </a:rPr>
              <a:t>6</a:t>
            </a:r>
            <a:r>
              <a:rPr sz="900" i="1" spc="25" dirty="0">
                <a:solidFill>
                  <a:srgbClr val="234060"/>
                </a:solidFill>
                <a:latin typeface="Trebuchet MS"/>
                <a:cs typeface="Trebuchet MS"/>
              </a:rPr>
              <a:t> </a:t>
            </a:r>
            <a:r>
              <a:rPr sz="900" i="1" spc="-5" dirty="0">
                <a:solidFill>
                  <a:srgbClr val="234060"/>
                </a:solidFill>
                <a:latin typeface="Trebuchet MS"/>
                <a:cs typeface="Trebuchet MS"/>
              </a:rPr>
              <a:t>0</a:t>
            </a:r>
            <a:r>
              <a:rPr sz="900" i="1" dirty="0">
                <a:solidFill>
                  <a:srgbClr val="234060"/>
                </a:solidFill>
                <a:latin typeface="Trebuchet MS"/>
                <a:cs typeface="Trebuchet MS"/>
              </a:rPr>
              <a:t>4</a:t>
            </a:r>
            <a:r>
              <a:rPr sz="900" i="1" spc="10" dirty="0">
                <a:solidFill>
                  <a:srgbClr val="234060"/>
                </a:solidFill>
                <a:latin typeface="Trebuchet MS"/>
                <a:cs typeface="Trebuchet MS"/>
              </a:rPr>
              <a:t> </a:t>
            </a:r>
            <a:r>
              <a:rPr sz="900" i="1" spc="-5" dirty="0">
                <a:solidFill>
                  <a:srgbClr val="234060"/>
                </a:solidFill>
                <a:latin typeface="Trebuchet MS"/>
                <a:cs typeface="Trebuchet MS"/>
              </a:rPr>
              <a:t>0</a:t>
            </a:r>
            <a:r>
              <a:rPr sz="900" i="1" dirty="0">
                <a:solidFill>
                  <a:srgbClr val="234060"/>
                </a:solidFill>
                <a:latin typeface="Trebuchet MS"/>
                <a:cs typeface="Trebuchet MS"/>
              </a:rPr>
              <a:t>9</a:t>
            </a:r>
            <a:r>
              <a:rPr sz="900" i="1" spc="10" dirty="0">
                <a:solidFill>
                  <a:srgbClr val="234060"/>
                </a:solidFill>
                <a:latin typeface="Trebuchet MS"/>
                <a:cs typeface="Trebuchet MS"/>
              </a:rPr>
              <a:t> </a:t>
            </a:r>
            <a:r>
              <a:rPr sz="900" i="1" spc="-5" dirty="0">
                <a:solidFill>
                  <a:srgbClr val="234060"/>
                </a:solidFill>
                <a:latin typeface="Trebuchet MS"/>
                <a:cs typeface="Trebuchet MS"/>
              </a:rPr>
              <a:t>0</a:t>
            </a:r>
            <a:r>
              <a:rPr sz="900" i="1" dirty="0">
                <a:solidFill>
                  <a:srgbClr val="234060"/>
                </a:solidFill>
                <a:latin typeface="Trebuchet MS"/>
                <a:cs typeface="Trebuchet MS"/>
              </a:rPr>
              <a:t>3</a:t>
            </a:r>
            <a:r>
              <a:rPr sz="900" i="1" spc="10" dirty="0">
                <a:solidFill>
                  <a:srgbClr val="234060"/>
                </a:solidFill>
                <a:latin typeface="Trebuchet MS"/>
                <a:cs typeface="Trebuchet MS"/>
              </a:rPr>
              <a:t> </a:t>
            </a:r>
            <a:r>
              <a:rPr sz="900" i="1" spc="-5" dirty="0">
                <a:solidFill>
                  <a:srgbClr val="234060"/>
                </a:solidFill>
                <a:latin typeface="Trebuchet MS"/>
                <a:cs typeface="Trebuchet MS"/>
              </a:rPr>
              <a:t>/</a:t>
            </a:r>
            <a:r>
              <a:rPr sz="900" i="1" dirty="0">
                <a:solidFill>
                  <a:srgbClr val="234060"/>
                </a:solidFill>
                <a:latin typeface="Trebuchet MS"/>
                <a:cs typeface="Trebuchet MS"/>
              </a:rPr>
              <a:t>+</a:t>
            </a:r>
            <a:r>
              <a:rPr sz="900" i="1" spc="10" dirty="0">
                <a:solidFill>
                  <a:srgbClr val="234060"/>
                </a:solidFill>
                <a:latin typeface="Trebuchet MS"/>
                <a:cs typeface="Trebuchet MS"/>
              </a:rPr>
              <a:t> </a:t>
            </a:r>
            <a:r>
              <a:rPr sz="900" i="1" spc="-5" dirty="0">
                <a:solidFill>
                  <a:srgbClr val="234060"/>
                </a:solidFill>
                <a:latin typeface="Trebuchet MS"/>
                <a:cs typeface="Trebuchet MS"/>
              </a:rPr>
              <a:t>35</a:t>
            </a:r>
            <a:r>
              <a:rPr sz="900" i="1" dirty="0">
                <a:solidFill>
                  <a:srgbClr val="234060"/>
                </a:solidFill>
                <a:latin typeface="Trebuchet MS"/>
                <a:cs typeface="Trebuchet MS"/>
              </a:rPr>
              <a:t>9</a:t>
            </a:r>
            <a:r>
              <a:rPr sz="900" i="1" spc="25" dirty="0">
                <a:solidFill>
                  <a:srgbClr val="234060"/>
                </a:solidFill>
                <a:latin typeface="Trebuchet MS"/>
                <a:cs typeface="Trebuchet MS"/>
              </a:rPr>
              <a:t> </a:t>
            </a:r>
            <a:r>
              <a:rPr sz="900" i="1" spc="-5" dirty="0">
                <a:solidFill>
                  <a:srgbClr val="234060"/>
                </a:solidFill>
                <a:latin typeface="Trebuchet MS"/>
                <a:cs typeface="Trebuchet MS"/>
              </a:rPr>
              <a:t>87</a:t>
            </a:r>
            <a:r>
              <a:rPr sz="900" i="1" dirty="0">
                <a:solidFill>
                  <a:srgbClr val="234060"/>
                </a:solidFill>
                <a:latin typeface="Trebuchet MS"/>
                <a:cs typeface="Trebuchet MS"/>
              </a:rPr>
              <a:t>6</a:t>
            </a:r>
            <a:r>
              <a:rPr sz="900" i="1" spc="10" dirty="0">
                <a:solidFill>
                  <a:srgbClr val="234060"/>
                </a:solidFill>
                <a:latin typeface="Trebuchet MS"/>
                <a:cs typeface="Trebuchet MS"/>
              </a:rPr>
              <a:t> </a:t>
            </a:r>
            <a:r>
              <a:rPr sz="900" i="1" spc="-5" dirty="0">
                <a:solidFill>
                  <a:srgbClr val="234060"/>
                </a:solidFill>
                <a:latin typeface="Trebuchet MS"/>
                <a:cs typeface="Trebuchet MS"/>
              </a:rPr>
              <a:t>7</a:t>
            </a:r>
            <a:r>
              <a:rPr sz="900" i="1" dirty="0">
                <a:solidFill>
                  <a:srgbClr val="234060"/>
                </a:solidFill>
                <a:latin typeface="Trebuchet MS"/>
                <a:cs typeface="Trebuchet MS"/>
              </a:rPr>
              <a:t>1</a:t>
            </a:r>
            <a:r>
              <a:rPr sz="900" i="1" spc="15" dirty="0">
                <a:solidFill>
                  <a:srgbClr val="234060"/>
                </a:solidFill>
                <a:latin typeface="Trebuchet MS"/>
                <a:cs typeface="Trebuchet MS"/>
              </a:rPr>
              <a:t> </a:t>
            </a:r>
            <a:r>
              <a:rPr sz="900" i="1" spc="-5" dirty="0">
                <a:solidFill>
                  <a:srgbClr val="234060"/>
                </a:solidFill>
                <a:latin typeface="Trebuchet MS"/>
                <a:cs typeface="Trebuchet MS"/>
              </a:rPr>
              <a:t>2</a:t>
            </a:r>
            <a:r>
              <a:rPr sz="900" i="1" dirty="0">
                <a:solidFill>
                  <a:srgbClr val="234060"/>
                </a:solidFill>
                <a:latin typeface="Trebuchet MS"/>
                <a:cs typeface="Trebuchet MS"/>
              </a:rPr>
              <a:t>4</a:t>
            </a:r>
            <a:r>
              <a:rPr sz="900" i="1" spc="25" dirty="0">
                <a:solidFill>
                  <a:srgbClr val="234060"/>
                </a:solidFill>
                <a:latin typeface="Trebuchet MS"/>
                <a:cs typeface="Trebuchet MS"/>
              </a:rPr>
              <a:t> </a:t>
            </a:r>
            <a:r>
              <a:rPr sz="900" i="1" spc="-5" dirty="0">
                <a:solidFill>
                  <a:srgbClr val="234060"/>
                </a:solidFill>
                <a:latin typeface="Trebuchet MS"/>
                <a:cs typeface="Trebuchet MS"/>
              </a:rPr>
              <a:t>09</a:t>
            </a:r>
            <a:endParaRPr sz="900">
              <a:latin typeface="Trebuchet MS"/>
              <a:cs typeface="Trebuchet MS"/>
            </a:endParaRPr>
          </a:p>
          <a:p>
            <a:pPr marL="396240">
              <a:lnSpc>
                <a:spcPct val="100000"/>
              </a:lnSpc>
            </a:pPr>
            <a:r>
              <a:rPr sz="900" i="1" spc="-5" dirty="0">
                <a:solidFill>
                  <a:srgbClr val="003366"/>
                </a:solidFill>
                <a:latin typeface="Trebuchet MS"/>
                <a:cs typeface="Trebuchet MS"/>
              </a:rPr>
              <a:t>e</a:t>
            </a:r>
            <a:r>
              <a:rPr sz="900" i="1" spc="5" dirty="0">
                <a:solidFill>
                  <a:srgbClr val="003366"/>
                </a:solidFill>
                <a:latin typeface="Trebuchet MS"/>
                <a:cs typeface="Trebuchet MS"/>
              </a:rPr>
              <a:t>-</a:t>
            </a:r>
            <a:r>
              <a:rPr sz="900" i="1" spc="-5" dirty="0">
                <a:solidFill>
                  <a:srgbClr val="003366"/>
                </a:solidFill>
                <a:latin typeface="Trebuchet MS"/>
                <a:cs typeface="Trebuchet MS"/>
              </a:rPr>
              <a:t>mai</a:t>
            </a:r>
            <a:r>
              <a:rPr sz="900" i="1" spc="-10" dirty="0">
                <a:solidFill>
                  <a:srgbClr val="003366"/>
                </a:solidFill>
                <a:latin typeface="Trebuchet MS"/>
                <a:cs typeface="Trebuchet MS"/>
              </a:rPr>
              <a:t>l</a:t>
            </a:r>
            <a:r>
              <a:rPr sz="900" i="1" dirty="0">
                <a:solidFill>
                  <a:srgbClr val="003366"/>
                </a:solidFill>
                <a:latin typeface="Trebuchet MS"/>
                <a:cs typeface="Trebuchet MS"/>
              </a:rPr>
              <a:t>:</a:t>
            </a:r>
            <a:r>
              <a:rPr sz="900" i="1" spc="10" dirty="0">
                <a:solidFill>
                  <a:srgbClr val="003366"/>
                </a:solidFill>
                <a:latin typeface="Trebuchet MS"/>
                <a:cs typeface="Trebuchet MS"/>
              </a:rPr>
              <a:t> </a:t>
            </a:r>
            <a:r>
              <a:rPr sz="900" i="1" u="sng" dirty="0">
                <a:solidFill>
                  <a:srgbClr val="0462C1"/>
                </a:solidFill>
                <a:latin typeface="Trebuchet MS"/>
                <a:cs typeface="Trebuchet MS"/>
                <a:hlinkClick r:id="rId8"/>
              </a:rPr>
              <a:t>pdb</a:t>
            </a:r>
            <a:r>
              <a:rPr sz="900" i="1" u="sng" spc="-5" dirty="0">
                <a:solidFill>
                  <a:srgbClr val="0462C1"/>
                </a:solidFill>
                <a:latin typeface="Trebuchet MS"/>
                <a:cs typeface="Trebuchet MS"/>
                <a:hlinkClick r:id="rId8"/>
              </a:rPr>
              <a:t>ul</a:t>
            </a:r>
            <a:r>
              <a:rPr sz="900" i="1" u="sng" dirty="0">
                <a:solidFill>
                  <a:srgbClr val="0462C1"/>
                </a:solidFill>
                <a:latin typeface="Trebuchet MS"/>
                <a:cs typeface="Trebuchet MS"/>
                <a:hlinkClick r:id="rId8"/>
              </a:rPr>
              <a:t>g</a:t>
            </a:r>
            <a:r>
              <a:rPr sz="900" i="1" u="sng" spc="-5" dirty="0">
                <a:solidFill>
                  <a:srgbClr val="0462C1"/>
                </a:solidFill>
                <a:latin typeface="Trebuchet MS"/>
                <a:cs typeface="Trebuchet MS"/>
                <a:hlinkClick r:id="rId8"/>
              </a:rPr>
              <a:t>a</a:t>
            </a:r>
            <a:r>
              <a:rPr sz="900" i="1" u="sng" spc="-10" dirty="0">
                <a:solidFill>
                  <a:srgbClr val="0462C1"/>
                </a:solidFill>
                <a:latin typeface="Trebuchet MS"/>
                <a:cs typeface="Trebuchet MS"/>
                <a:hlinkClick r:id="rId8"/>
              </a:rPr>
              <a:t>r</a:t>
            </a:r>
            <a:r>
              <a:rPr sz="900" i="1" u="sng" dirty="0">
                <a:solidFill>
                  <a:srgbClr val="0462C1"/>
                </a:solidFill>
                <a:latin typeface="Trebuchet MS"/>
                <a:cs typeface="Trebuchet MS"/>
                <a:hlinkClick r:id="rId8"/>
              </a:rPr>
              <a:t>i</a:t>
            </a:r>
            <a:r>
              <a:rPr sz="900" i="1" u="sng" spc="-5" dirty="0">
                <a:solidFill>
                  <a:srgbClr val="0462C1"/>
                </a:solidFill>
                <a:latin typeface="Trebuchet MS"/>
                <a:cs typeface="Trebuchet MS"/>
                <a:hlinkClick r:id="rId8"/>
              </a:rPr>
              <a:t>a2010</a:t>
            </a:r>
            <a:r>
              <a:rPr sz="900" i="1" u="sng" spc="-10" dirty="0">
                <a:solidFill>
                  <a:srgbClr val="0462C1"/>
                </a:solidFill>
                <a:latin typeface="Trebuchet MS"/>
                <a:cs typeface="Trebuchet MS"/>
                <a:hlinkClick r:id="rId8"/>
              </a:rPr>
              <a:t>@</a:t>
            </a:r>
            <a:r>
              <a:rPr sz="900" i="1" u="sng" dirty="0">
                <a:solidFill>
                  <a:srgbClr val="0462C1"/>
                </a:solidFill>
                <a:latin typeface="Trebuchet MS"/>
                <a:cs typeface="Trebuchet MS"/>
                <a:hlinkClick r:id="rId8"/>
              </a:rPr>
              <a:t>g</a:t>
            </a:r>
            <a:r>
              <a:rPr sz="900" i="1" u="sng" spc="-5" dirty="0">
                <a:solidFill>
                  <a:srgbClr val="0462C1"/>
                </a:solidFill>
                <a:latin typeface="Trebuchet MS"/>
                <a:cs typeface="Trebuchet MS"/>
                <a:hlinkClick r:id="rId8"/>
              </a:rPr>
              <a:t>mail</a:t>
            </a:r>
            <a:r>
              <a:rPr sz="900" i="1" u="sng" spc="5" dirty="0">
                <a:solidFill>
                  <a:srgbClr val="0462C1"/>
                </a:solidFill>
                <a:latin typeface="Trebuchet MS"/>
                <a:cs typeface="Trebuchet MS"/>
                <a:hlinkClick r:id="rId8"/>
              </a:rPr>
              <a:t>.</a:t>
            </a:r>
            <a:r>
              <a:rPr sz="900" i="1" u="sng" dirty="0">
                <a:solidFill>
                  <a:srgbClr val="0462C1"/>
                </a:solidFill>
                <a:latin typeface="Trebuchet MS"/>
                <a:cs typeface="Trebuchet MS"/>
                <a:hlinkClick r:id="rId8"/>
              </a:rPr>
              <a:t>c</a:t>
            </a:r>
            <a:r>
              <a:rPr sz="900" i="1" u="sng" spc="-10" dirty="0">
                <a:solidFill>
                  <a:srgbClr val="0462C1"/>
                </a:solidFill>
                <a:latin typeface="Trebuchet MS"/>
                <a:cs typeface="Trebuchet MS"/>
                <a:hlinkClick r:id="rId8"/>
              </a:rPr>
              <a:t>o</a:t>
            </a:r>
            <a:r>
              <a:rPr sz="900" i="1" u="sng" dirty="0">
                <a:solidFill>
                  <a:srgbClr val="0462C1"/>
                </a:solidFill>
                <a:latin typeface="Trebuchet MS"/>
                <a:cs typeface="Trebuchet MS"/>
                <a:hlinkClick r:id="rId8"/>
              </a:rPr>
              <a:t>m</a:t>
            </a:r>
            <a:endParaRPr sz="900">
              <a:latin typeface="Trebuchet MS"/>
              <a:cs typeface="Trebuchet MS"/>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1999" cy="6857996"/>
          </a:xfrm>
          <a:prstGeom prst="rect">
            <a:avLst/>
          </a:prstGeom>
          <a:blipFill>
            <a:blip r:embed="rId3" cstate="print"/>
            <a:stretch>
              <a:fillRect/>
            </a:stretch>
          </a:blipFill>
        </p:spPr>
        <p:txBody>
          <a:bodyPr wrap="square" lIns="0" tIns="0" rIns="0" bIns="0" rtlCol="0"/>
          <a:lstStyle/>
          <a:p>
            <a:endParaRPr/>
          </a:p>
        </p:txBody>
      </p:sp>
      <p:sp>
        <p:nvSpPr>
          <p:cNvPr id="3" name="object 3"/>
          <p:cNvSpPr/>
          <p:nvPr/>
        </p:nvSpPr>
        <p:spPr>
          <a:xfrm>
            <a:off x="4206240" y="88392"/>
            <a:ext cx="1304543" cy="966215"/>
          </a:xfrm>
          <a:prstGeom prst="rect">
            <a:avLst/>
          </a:prstGeom>
          <a:blipFill>
            <a:blip r:embed="rId4" cstate="print"/>
            <a:stretch>
              <a:fillRect/>
            </a:stretch>
          </a:blipFill>
        </p:spPr>
        <p:txBody>
          <a:bodyPr wrap="square" lIns="0" tIns="0" rIns="0" bIns="0" rtlCol="0"/>
          <a:lstStyle/>
          <a:p>
            <a:endParaRPr/>
          </a:p>
        </p:txBody>
      </p:sp>
      <p:sp>
        <p:nvSpPr>
          <p:cNvPr id="4" name="object 4"/>
          <p:cNvSpPr/>
          <p:nvPr/>
        </p:nvSpPr>
        <p:spPr>
          <a:xfrm>
            <a:off x="8310371" y="263652"/>
            <a:ext cx="2357628" cy="603503"/>
          </a:xfrm>
          <a:prstGeom prst="rect">
            <a:avLst/>
          </a:prstGeom>
          <a:blipFill>
            <a:blip r:embed="rId5" cstate="print"/>
            <a:stretch>
              <a:fillRect/>
            </a:stretch>
          </a:blipFill>
        </p:spPr>
        <p:txBody>
          <a:bodyPr wrap="square" lIns="0" tIns="0" rIns="0" bIns="0" rtlCol="0"/>
          <a:lstStyle/>
          <a:p>
            <a:endParaRPr/>
          </a:p>
        </p:txBody>
      </p:sp>
      <p:sp>
        <p:nvSpPr>
          <p:cNvPr id="5" name="object 5"/>
          <p:cNvSpPr/>
          <p:nvPr/>
        </p:nvSpPr>
        <p:spPr>
          <a:xfrm>
            <a:off x="6452615" y="158495"/>
            <a:ext cx="1068324" cy="920495"/>
          </a:xfrm>
          <a:prstGeom prst="rect">
            <a:avLst/>
          </a:prstGeom>
          <a:blipFill>
            <a:blip r:embed="rId6" cstate="print"/>
            <a:stretch>
              <a:fillRect/>
            </a:stretch>
          </a:blipFill>
        </p:spPr>
        <p:txBody>
          <a:bodyPr wrap="square" lIns="0" tIns="0" rIns="0" bIns="0" rtlCol="0"/>
          <a:lstStyle/>
          <a:p>
            <a:endParaRPr/>
          </a:p>
        </p:txBody>
      </p:sp>
      <p:sp>
        <p:nvSpPr>
          <p:cNvPr id="6" name="object 6"/>
          <p:cNvSpPr/>
          <p:nvPr/>
        </p:nvSpPr>
        <p:spPr>
          <a:xfrm>
            <a:off x="1524000" y="158495"/>
            <a:ext cx="1377696" cy="807719"/>
          </a:xfrm>
          <a:prstGeom prst="rect">
            <a:avLst/>
          </a:prstGeom>
          <a:blipFill>
            <a:blip r:embed="rId7" cstate="print"/>
            <a:stretch>
              <a:fillRect/>
            </a:stretch>
          </a:blipFill>
        </p:spPr>
        <p:txBody>
          <a:bodyPr wrap="square" lIns="0" tIns="0" rIns="0" bIns="0" rtlCol="0"/>
          <a:lstStyle/>
          <a:p>
            <a:endParaRPr/>
          </a:p>
        </p:txBody>
      </p:sp>
      <p:sp>
        <p:nvSpPr>
          <p:cNvPr id="7" name="object 7"/>
          <p:cNvSpPr txBox="1"/>
          <p:nvPr/>
        </p:nvSpPr>
        <p:spPr>
          <a:xfrm>
            <a:off x="760272" y="1705101"/>
            <a:ext cx="2141424" cy="369332"/>
          </a:xfrm>
          <a:prstGeom prst="rect">
            <a:avLst/>
          </a:prstGeom>
        </p:spPr>
        <p:txBody>
          <a:bodyPr vert="horz" wrap="square" lIns="0" tIns="0" rIns="0" bIns="0" rtlCol="0">
            <a:spAutoFit/>
          </a:bodyPr>
          <a:lstStyle/>
          <a:p>
            <a:pPr marL="12700">
              <a:lnSpc>
                <a:spcPct val="100000"/>
              </a:lnSpc>
              <a:spcBef>
                <a:spcPts val="490"/>
              </a:spcBef>
            </a:pPr>
            <a:r>
              <a:rPr lang="en-US" sz="2400" b="1" spc="-5" dirty="0" smtClean="0">
                <a:solidFill>
                  <a:schemeClr val="bg1"/>
                </a:solidFill>
                <a:cs typeface="Calibri"/>
              </a:rPr>
              <a:t>Spid</a:t>
            </a:r>
            <a:r>
              <a:rPr lang="en-US" sz="2400" b="1" spc="5" dirty="0" smtClean="0">
                <a:solidFill>
                  <a:schemeClr val="bg1"/>
                </a:solidFill>
                <a:cs typeface="Calibri"/>
              </a:rPr>
              <a:t>e</a:t>
            </a:r>
            <a:r>
              <a:rPr lang="en-US" sz="2400" b="1" spc="-10" dirty="0" smtClean="0">
                <a:solidFill>
                  <a:schemeClr val="bg1"/>
                </a:solidFill>
                <a:cs typeface="Calibri"/>
              </a:rPr>
              <a:t>r</a:t>
            </a:r>
            <a:r>
              <a:rPr lang="en-US" sz="2400" b="1" spc="-15" dirty="0" smtClean="0">
                <a:solidFill>
                  <a:schemeClr val="bg1"/>
                </a:solidFill>
                <a:cs typeface="Calibri"/>
              </a:rPr>
              <a:t> </a:t>
            </a:r>
            <a:r>
              <a:rPr lang="en-US" sz="2400" b="1" dirty="0" smtClean="0">
                <a:solidFill>
                  <a:schemeClr val="bg1"/>
                </a:solidFill>
                <a:cs typeface="Calibri"/>
              </a:rPr>
              <a:t>Mi</a:t>
            </a:r>
            <a:r>
              <a:rPr lang="en-US" sz="2400" b="1" spc="-25" dirty="0" smtClean="0">
                <a:solidFill>
                  <a:schemeClr val="bg1"/>
                </a:solidFill>
                <a:cs typeface="Calibri"/>
              </a:rPr>
              <a:t>t</a:t>
            </a:r>
            <a:r>
              <a:rPr lang="en-US" sz="2400" b="1" spc="-15" dirty="0" smtClean="0">
                <a:solidFill>
                  <a:schemeClr val="bg1"/>
                </a:solidFill>
                <a:cs typeface="Calibri"/>
              </a:rPr>
              <a:t>e</a:t>
            </a:r>
            <a:endParaRPr lang="en-US" sz="2400" b="1" dirty="0">
              <a:solidFill>
                <a:schemeClr val="bg1"/>
              </a:solidFill>
              <a:cs typeface="Calibri"/>
            </a:endParaRPr>
          </a:p>
        </p:txBody>
      </p:sp>
      <p:sp>
        <p:nvSpPr>
          <p:cNvPr id="10" name="object 10"/>
          <p:cNvSpPr txBox="1">
            <a:spLocks noGrp="1"/>
          </p:cNvSpPr>
          <p:nvPr>
            <p:ph type="ftr" sz="quarter" idx="5"/>
          </p:nvPr>
        </p:nvSpPr>
        <p:spPr>
          <a:prstGeom prst="rect">
            <a:avLst/>
          </a:prstGeom>
        </p:spPr>
        <p:txBody>
          <a:bodyPr vert="horz" wrap="square" lIns="0" tIns="0" rIns="0" bIns="0" rtlCol="0">
            <a:spAutoFit/>
          </a:bodyPr>
          <a:lstStyle/>
          <a:p>
            <a:pPr marL="12700" marR="5080">
              <a:lnSpc>
                <a:spcPct val="100000"/>
              </a:lnSpc>
            </a:pPr>
            <a:r>
              <a:rPr spc="-10" dirty="0">
                <a:solidFill>
                  <a:srgbClr val="003366"/>
                </a:solidFill>
              </a:rPr>
              <a:t>A</a:t>
            </a:r>
            <a:r>
              <a:rPr spc="-15" dirty="0">
                <a:solidFill>
                  <a:srgbClr val="003366"/>
                </a:solidFill>
              </a:rPr>
              <a:t>ss</a:t>
            </a:r>
            <a:r>
              <a:rPr spc="-5" dirty="0">
                <a:solidFill>
                  <a:srgbClr val="003366"/>
                </a:solidFill>
              </a:rPr>
              <a:t>oc</a:t>
            </a:r>
            <a:r>
              <a:rPr spc="-15" dirty="0">
                <a:solidFill>
                  <a:srgbClr val="003366"/>
                </a:solidFill>
              </a:rPr>
              <a:t>ia</a:t>
            </a:r>
            <a:r>
              <a:rPr spc="-5" dirty="0">
                <a:solidFill>
                  <a:srgbClr val="003366"/>
                </a:solidFill>
              </a:rPr>
              <a:t>t</a:t>
            </a:r>
            <a:r>
              <a:rPr spc="-10" dirty="0">
                <a:solidFill>
                  <a:srgbClr val="003366"/>
                </a:solidFill>
              </a:rPr>
              <a:t>io</a:t>
            </a:r>
            <a:r>
              <a:rPr dirty="0">
                <a:solidFill>
                  <a:srgbClr val="003366"/>
                </a:solidFill>
              </a:rPr>
              <a:t>n</a:t>
            </a:r>
            <a:r>
              <a:rPr spc="25" dirty="0">
                <a:solidFill>
                  <a:srgbClr val="003366"/>
                </a:solidFill>
              </a:rPr>
              <a:t> </a:t>
            </a:r>
            <a:r>
              <a:rPr dirty="0">
                <a:solidFill>
                  <a:srgbClr val="003366"/>
                </a:solidFill>
              </a:rPr>
              <a:t>P</a:t>
            </a:r>
            <a:r>
              <a:rPr spc="-5" dirty="0">
                <a:solidFill>
                  <a:srgbClr val="003366"/>
                </a:solidFill>
              </a:rPr>
              <a:t>ro</a:t>
            </a:r>
            <a:r>
              <a:rPr spc="-15" dirty="0">
                <a:solidFill>
                  <a:srgbClr val="003366"/>
                </a:solidFill>
              </a:rPr>
              <a:t>s</a:t>
            </a:r>
            <a:r>
              <a:rPr spc="-10" dirty="0">
                <a:solidFill>
                  <a:srgbClr val="003366"/>
                </a:solidFill>
              </a:rPr>
              <a:t>pe</a:t>
            </a:r>
            <a:r>
              <a:rPr spc="-5" dirty="0">
                <a:solidFill>
                  <a:srgbClr val="003366"/>
                </a:solidFill>
              </a:rPr>
              <a:t>r</a:t>
            </a:r>
            <a:r>
              <a:rPr spc="-15" dirty="0">
                <a:solidFill>
                  <a:srgbClr val="003366"/>
                </a:solidFill>
              </a:rPr>
              <a:t>i</a:t>
            </a:r>
            <a:r>
              <a:rPr spc="-5" dirty="0">
                <a:solidFill>
                  <a:srgbClr val="003366"/>
                </a:solidFill>
              </a:rPr>
              <a:t>ty</a:t>
            </a:r>
            <a:r>
              <a:rPr spc="20" dirty="0">
                <a:solidFill>
                  <a:srgbClr val="003366"/>
                </a:solidFill>
              </a:rPr>
              <a:t> </a:t>
            </a:r>
            <a:r>
              <a:rPr spc="-20" dirty="0">
                <a:solidFill>
                  <a:srgbClr val="003366"/>
                </a:solidFill>
              </a:rPr>
              <a:t>a</a:t>
            </a:r>
            <a:r>
              <a:rPr dirty="0">
                <a:solidFill>
                  <a:srgbClr val="003366"/>
                </a:solidFill>
              </a:rPr>
              <a:t>nd</a:t>
            </a:r>
            <a:r>
              <a:rPr spc="5" dirty="0">
                <a:solidFill>
                  <a:srgbClr val="003366"/>
                </a:solidFill>
              </a:rPr>
              <a:t> </a:t>
            </a:r>
            <a:r>
              <a:rPr spc="-5" dirty="0">
                <a:solidFill>
                  <a:srgbClr val="003366"/>
                </a:solidFill>
              </a:rPr>
              <a:t>D</a:t>
            </a:r>
            <a:r>
              <a:rPr spc="-10" dirty="0">
                <a:solidFill>
                  <a:srgbClr val="003366"/>
                </a:solidFill>
              </a:rPr>
              <a:t>e</a:t>
            </a:r>
            <a:r>
              <a:rPr spc="-5" dirty="0">
                <a:solidFill>
                  <a:srgbClr val="003366"/>
                </a:solidFill>
              </a:rPr>
              <a:t>v</a:t>
            </a:r>
            <a:r>
              <a:rPr spc="-10" dirty="0">
                <a:solidFill>
                  <a:srgbClr val="003366"/>
                </a:solidFill>
              </a:rPr>
              <a:t>elopm</a:t>
            </a:r>
            <a:r>
              <a:rPr spc="-15" dirty="0">
                <a:solidFill>
                  <a:srgbClr val="003366"/>
                </a:solidFill>
              </a:rPr>
              <a:t>e</a:t>
            </a:r>
            <a:r>
              <a:rPr dirty="0">
                <a:solidFill>
                  <a:srgbClr val="003366"/>
                </a:solidFill>
              </a:rPr>
              <a:t>nt</a:t>
            </a:r>
            <a:r>
              <a:rPr spc="50" dirty="0">
                <a:solidFill>
                  <a:srgbClr val="003366"/>
                </a:solidFill>
              </a:rPr>
              <a:t> </a:t>
            </a:r>
            <a:r>
              <a:rPr spc="-15" dirty="0">
                <a:solidFill>
                  <a:srgbClr val="003366"/>
                </a:solidFill>
              </a:rPr>
              <a:t>i</a:t>
            </a:r>
            <a:r>
              <a:rPr spc="-5" dirty="0">
                <a:solidFill>
                  <a:srgbClr val="003366"/>
                </a:solidFill>
              </a:rPr>
              <a:t>n</a:t>
            </a:r>
            <a:r>
              <a:rPr dirty="0">
                <a:solidFill>
                  <a:srgbClr val="003366"/>
                </a:solidFill>
              </a:rPr>
              <a:t> </a:t>
            </a:r>
            <a:r>
              <a:rPr spc="-15" dirty="0">
                <a:solidFill>
                  <a:srgbClr val="003366"/>
                </a:solidFill>
              </a:rPr>
              <a:t>B</a:t>
            </a:r>
            <a:r>
              <a:rPr dirty="0">
                <a:solidFill>
                  <a:srgbClr val="003366"/>
                </a:solidFill>
              </a:rPr>
              <a:t>u</a:t>
            </a:r>
            <a:r>
              <a:rPr spc="-5" dirty="0">
                <a:solidFill>
                  <a:srgbClr val="003366"/>
                </a:solidFill>
              </a:rPr>
              <a:t>lg</a:t>
            </a:r>
            <a:r>
              <a:rPr spc="-20" dirty="0">
                <a:solidFill>
                  <a:srgbClr val="003366"/>
                </a:solidFill>
              </a:rPr>
              <a:t>a</a:t>
            </a:r>
            <a:r>
              <a:rPr spc="-5" dirty="0">
                <a:solidFill>
                  <a:srgbClr val="003366"/>
                </a:solidFill>
              </a:rPr>
              <a:t>r</a:t>
            </a:r>
            <a:r>
              <a:rPr spc="-15" dirty="0">
                <a:solidFill>
                  <a:srgbClr val="003366"/>
                </a:solidFill>
              </a:rPr>
              <a:t>i</a:t>
            </a:r>
            <a:r>
              <a:rPr spc="-10" dirty="0">
                <a:solidFill>
                  <a:srgbClr val="003366"/>
                </a:solidFill>
              </a:rPr>
              <a:t>a</a:t>
            </a:r>
            <a:r>
              <a:rPr spc="-5" dirty="0">
                <a:solidFill>
                  <a:srgbClr val="003366"/>
                </a:solidFill>
              </a:rPr>
              <a:t> </a:t>
            </a:r>
            <a:r>
              <a:rPr dirty="0"/>
              <a:t>P</a:t>
            </a:r>
            <a:r>
              <a:rPr spc="-5" dirty="0"/>
              <a:t>roj</a:t>
            </a:r>
            <a:r>
              <a:rPr spc="-15" dirty="0"/>
              <a:t>e</a:t>
            </a:r>
            <a:r>
              <a:rPr spc="-5" dirty="0"/>
              <a:t>c</a:t>
            </a:r>
            <a:r>
              <a:rPr dirty="0"/>
              <a:t>t</a:t>
            </a:r>
            <a:r>
              <a:rPr spc="5" dirty="0"/>
              <a:t>:</a:t>
            </a:r>
            <a:r>
              <a:rPr dirty="0">
                <a:latin typeface="Trebuchet MS"/>
                <a:cs typeface="Trebuchet MS"/>
              </a:rPr>
              <a:t>“SOS</a:t>
            </a:r>
            <a:r>
              <a:rPr spc="-25" dirty="0">
                <a:latin typeface="Trebuchet MS"/>
                <a:cs typeface="Trebuchet MS"/>
              </a:rPr>
              <a:t> </a:t>
            </a:r>
            <a:r>
              <a:rPr spc="-5" dirty="0"/>
              <a:t>for </a:t>
            </a:r>
            <a:r>
              <a:rPr spc="-10" dirty="0"/>
              <a:t>e</a:t>
            </a:r>
            <a:r>
              <a:rPr dirty="0"/>
              <a:t>n</a:t>
            </a:r>
            <a:r>
              <a:rPr spc="-10" dirty="0"/>
              <a:t>d</a:t>
            </a:r>
            <a:r>
              <a:rPr spc="-20" dirty="0"/>
              <a:t>a</a:t>
            </a:r>
            <a:r>
              <a:rPr dirty="0"/>
              <a:t>n</a:t>
            </a:r>
            <a:r>
              <a:rPr spc="-5" dirty="0"/>
              <a:t>g</a:t>
            </a:r>
            <a:r>
              <a:rPr spc="-10" dirty="0"/>
              <a:t>e</a:t>
            </a:r>
            <a:r>
              <a:rPr spc="-5" dirty="0"/>
              <a:t>r</a:t>
            </a:r>
            <a:r>
              <a:rPr spc="-10" dirty="0"/>
              <a:t>e</a:t>
            </a:r>
            <a:r>
              <a:rPr dirty="0"/>
              <a:t>d</a:t>
            </a:r>
            <a:r>
              <a:rPr spc="45" dirty="0"/>
              <a:t> </a:t>
            </a:r>
            <a:r>
              <a:rPr spc="-5" dirty="0"/>
              <a:t>t</a:t>
            </a:r>
            <a:r>
              <a:rPr dirty="0"/>
              <a:t>r</a:t>
            </a:r>
            <a:r>
              <a:rPr spc="-20" dirty="0"/>
              <a:t>a</a:t>
            </a:r>
            <a:r>
              <a:rPr spc="-10" dirty="0"/>
              <a:t>d</a:t>
            </a:r>
            <a:r>
              <a:rPr spc="-15" dirty="0"/>
              <a:t>i</a:t>
            </a:r>
            <a:r>
              <a:rPr spc="-5" dirty="0"/>
              <a:t>t</a:t>
            </a:r>
            <a:r>
              <a:rPr spc="-10" dirty="0"/>
              <a:t>i</a:t>
            </a:r>
            <a:r>
              <a:rPr spc="-5" dirty="0"/>
              <a:t>on</a:t>
            </a:r>
            <a:r>
              <a:rPr spc="-20" dirty="0"/>
              <a:t>a</a:t>
            </a:r>
            <a:r>
              <a:rPr spc="-5" dirty="0"/>
              <a:t>l</a:t>
            </a:r>
            <a:r>
              <a:rPr spc="50" dirty="0"/>
              <a:t> </a:t>
            </a:r>
            <a:r>
              <a:rPr spc="-5" dirty="0"/>
              <a:t>v</a:t>
            </a:r>
            <a:r>
              <a:rPr spc="-15" dirty="0"/>
              <a:t>i</a:t>
            </a:r>
            <a:r>
              <a:rPr spc="-5" dirty="0"/>
              <a:t>ne</a:t>
            </a:r>
            <a:r>
              <a:rPr spc="20" dirty="0"/>
              <a:t> </a:t>
            </a:r>
            <a:r>
              <a:rPr spc="-5" dirty="0">
                <a:latin typeface="Trebuchet MS"/>
                <a:cs typeface="Trebuchet MS"/>
              </a:rPr>
              <a:t>v</a:t>
            </a:r>
            <a:r>
              <a:rPr spc="-10" dirty="0">
                <a:latin typeface="Trebuchet MS"/>
                <a:cs typeface="Trebuchet MS"/>
              </a:rPr>
              <a:t>a</a:t>
            </a:r>
            <a:r>
              <a:rPr dirty="0">
                <a:latin typeface="Trebuchet MS"/>
                <a:cs typeface="Trebuchet MS"/>
              </a:rPr>
              <a:t>r</a:t>
            </a:r>
            <a:r>
              <a:rPr spc="-10" dirty="0">
                <a:latin typeface="Trebuchet MS"/>
                <a:cs typeface="Trebuchet MS"/>
              </a:rPr>
              <a:t>i</a:t>
            </a:r>
            <a:r>
              <a:rPr spc="-5" dirty="0">
                <a:latin typeface="Trebuchet MS"/>
                <a:cs typeface="Trebuchet MS"/>
              </a:rPr>
              <a:t>e</a:t>
            </a:r>
            <a:r>
              <a:rPr dirty="0">
                <a:latin typeface="Trebuchet MS"/>
                <a:cs typeface="Trebuchet MS"/>
              </a:rPr>
              <a:t>t</a:t>
            </a:r>
            <a:r>
              <a:rPr spc="-5" dirty="0">
                <a:latin typeface="Trebuchet MS"/>
                <a:cs typeface="Trebuchet MS"/>
              </a:rPr>
              <a:t>ie</a:t>
            </a:r>
            <a:r>
              <a:rPr spc="-10" dirty="0">
                <a:latin typeface="Trebuchet MS"/>
                <a:cs typeface="Trebuchet MS"/>
              </a:rPr>
              <a:t>s</a:t>
            </a:r>
            <a:r>
              <a:rPr dirty="0">
                <a:latin typeface="Trebuchet MS"/>
                <a:cs typeface="Trebuchet MS"/>
              </a:rPr>
              <a:t>” </a:t>
            </a:r>
            <a:r>
              <a:rPr spc="-5" dirty="0"/>
              <a:t>Ac</a:t>
            </a:r>
            <a:r>
              <a:rPr spc="-15" dirty="0"/>
              <a:t>r</a:t>
            </a:r>
            <a:r>
              <a:rPr spc="-5" dirty="0"/>
              <a:t>on</a:t>
            </a:r>
            <a:r>
              <a:rPr spc="-15" dirty="0"/>
              <a:t>y</a:t>
            </a:r>
            <a:r>
              <a:rPr spc="-5" dirty="0"/>
              <a:t>m</a:t>
            </a:r>
            <a:r>
              <a:rPr dirty="0"/>
              <a:t>:</a:t>
            </a:r>
            <a:r>
              <a:rPr spc="10" dirty="0"/>
              <a:t> </a:t>
            </a:r>
            <a:r>
              <a:rPr dirty="0">
                <a:latin typeface="Trebuchet MS"/>
                <a:cs typeface="Trebuchet MS"/>
              </a:rPr>
              <a:t>“</a:t>
            </a:r>
            <a:r>
              <a:rPr spc="-5" dirty="0"/>
              <a:t>V</a:t>
            </a:r>
            <a:r>
              <a:rPr spc="-15" dirty="0"/>
              <a:t>i</a:t>
            </a:r>
            <a:r>
              <a:rPr spc="-5" dirty="0"/>
              <a:t>n</a:t>
            </a:r>
            <a:r>
              <a:rPr spc="-15" dirty="0"/>
              <a:t>e</a:t>
            </a:r>
            <a:r>
              <a:rPr dirty="0"/>
              <a:t>SO</a:t>
            </a:r>
            <a:r>
              <a:rPr spc="5" dirty="0"/>
              <a:t>S</a:t>
            </a:r>
            <a:r>
              <a:rPr dirty="0">
                <a:latin typeface="Trebuchet MS"/>
                <a:cs typeface="Trebuchet MS"/>
              </a:rPr>
              <a:t>”</a:t>
            </a:r>
          </a:p>
          <a:p>
            <a:pPr marL="12700">
              <a:lnSpc>
                <a:spcPct val="100000"/>
              </a:lnSpc>
            </a:pPr>
            <a:r>
              <a:rPr dirty="0"/>
              <a:t>P</a:t>
            </a:r>
            <a:r>
              <a:rPr spc="-5" dirty="0"/>
              <a:t>roj</a:t>
            </a:r>
            <a:r>
              <a:rPr spc="-15" dirty="0"/>
              <a:t>e</a:t>
            </a:r>
            <a:r>
              <a:rPr spc="-5" dirty="0"/>
              <a:t>ct</a:t>
            </a:r>
            <a:r>
              <a:rPr spc="10" dirty="0"/>
              <a:t> </a:t>
            </a:r>
            <a:r>
              <a:rPr spc="-5" dirty="0"/>
              <a:t>N</a:t>
            </a:r>
            <a:r>
              <a:rPr spc="-20" dirty="0"/>
              <a:t>o</a:t>
            </a:r>
            <a:r>
              <a:rPr dirty="0"/>
              <a:t>.</a:t>
            </a:r>
            <a:r>
              <a:rPr spc="10" dirty="0"/>
              <a:t> </a:t>
            </a:r>
            <a:r>
              <a:rPr spc="-10" dirty="0"/>
              <a:t>1</a:t>
            </a:r>
            <a:r>
              <a:rPr spc="-25" dirty="0"/>
              <a:t>8</a:t>
            </a:r>
            <a:r>
              <a:rPr spc="-10" dirty="0"/>
              <a:t>29</a:t>
            </a:r>
          </a:p>
        </p:txBody>
      </p:sp>
      <p:sp>
        <p:nvSpPr>
          <p:cNvPr id="11" name="object 11"/>
          <p:cNvSpPr txBox="1"/>
          <p:nvPr/>
        </p:nvSpPr>
        <p:spPr>
          <a:xfrm>
            <a:off x="9868661" y="6267323"/>
            <a:ext cx="2245360" cy="551180"/>
          </a:xfrm>
          <a:prstGeom prst="rect">
            <a:avLst/>
          </a:prstGeom>
        </p:spPr>
        <p:txBody>
          <a:bodyPr vert="horz" wrap="square" lIns="0" tIns="0" rIns="0" bIns="0" rtlCol="0">
            <a:spAutoFit/>
          </a:bodyPr>
          <a:lstStyle/>
          <a:p>
            <a:pPr marL="1298575">
              <a:lnSpc>
                <a:spcPct val="100000"/>
              </a:lnSpc>
            </a:pPr>
            <a:r>
              <a:rPr sz="900" i="1" spc="-5" dirty="0">
                <a:solidFill>
                  <a:srgbClr val="003366"/>
                </a:solidFill>
                <a:latin typeface="Trebuchet MS"/>
                <a:cs typeface="Trebuchet MS"/>
              </a:rPr>
              <a:t>270</a:t>
            </a:r>
            <a:r>
              <a:rPr sz="900" i="1" dirty="0">
                <a:solidFill>
                  <a:srgbClr val="003366"/>
                </a:solidFill>
                <a:latin typeface="Trebuchet MS"/>
                <a:cs typeface="Trebuchet MS"/>
              </a:rPr>
              <a:t>0</a:t>
            </a:r>
            <a:r>
              <a:rPr sz="900" i="1" spc="25" dirty="0">
                <a:solidFill>
                  <a:srgbClr val="003366"/>
                </a:solidFill>
                <a:latin typeface="Trebuchet MS"/>
                <a:cs typeface="Trebuchet MS"/>
              </a:rPr>
              <a:t> </a:t>
            </a:r>
            <a:r>
              <a:rPr sz="900" i="1" spc="-15" dirty="0">
                <a:solidFill>
                  <a:srgbClr val="003366"/>
                </a:solidFill>
                <a:latin typeface="Trebuchet MS"/>
                <a:cs typeface="Trebuchet MS"/>
              </a:rPr>
              <a:t>B</a:t>
            </a:r>
            <a:r>
              <a:rPr sz="900" i="1" spc="-5" dirty="0">
                <a:solidFill>
                  <a:srgbClr val="003366"/>
                </a:solidFill>
                <a:latin typeface="Trebuchet MS"/>
                <a:cs typeface="Trebuchet MS"/>
              </a:rPr>
              <a:t>lag</a:t>
            </a:r>
            <a:r>
              <a:rPr sz="900" i="1" spc="-10" dirty="0">
                <a:solidFill>
                  <a:srgbClr val="003366"/>
                </a:solidFill>
                <a:latin typeface="Trebuchet MS"/>
                <a:cs typeface="Trebuchet MS"/>
              </a:rPr>
              <a:t>o</a:t>
            </a:r>
            <a:r>
              <a:rPr sz="900" i="1" spc="-5" dirty="0">
                <a:solidFill>
                  <a:srgbClr val="003366"/>
                </a:solidFill>
                <a:latin typeface="Trebuchet MS"/>
                <a:cs typeface="Trebuchet MS"/>
              </a:rPr>
              <a:t>evg</a:t>
            </a:r>
            <a:r>
              <a:rPr sz="900" i="1" spc="-10" dirty="0">
                <a:solidFill>
                  <a:srgbClr val="003366"/>
                </a:solidFill>
                <a:latin typeface="Trebuchet MS"/>
                <a:cs typeface="Trebuchet MS"/>
              </a:rPr>
              <a:t>r</a:t>
            </a:r>
            <a:r>
              <a:rPr sz="900" i="1" spc="-5" dirty="0">
                <a:solidFill>
                  <a:srgbClr val="003366"/>
                </a:solidFill>
                <a:latin typeface="Trebuchet MS"/>
                <a:cs typeface="Trebuchet MS"/>
              </a:rPr>
              <a:t>a</a:t>
            </a:r>
            <a:r>
              <a:rPr sz="900" i="1" dirty="0">
                <a:solidFill>
                  <a:srgbClr val="003366"/>
                </a:solidFill>
                <a:latin typeface="Trebuchet MS"/>
                <a:cs typeface="Trebuchet MS"/>
              </a:rPr>
              <a:t>d</a:t>
            </a:r>
            <a:endParaRPr sz="900">
              <a:latin typeface="Trebuchet MS"/>
              <a:cs typeface="Trebuchet MS"/>
            </a:endParaRPr>
          </a:p>
          <a:p>
            <a:pPr marL="12700" marR="5080" indent="482600">
              <a:lnSpc>
                <a:spcPct val="100000"/>
              </a:lnSpc>
            </a:pPr>
            <a:r>
              <a:rPr sz="900" i="1" spc="-5" dirty="0">
                <a:solidFill>
                  <a:srgbClr val="003366"/>
                </a:solidFill>
                <a:latin typeface="Trebuchet MS"/>
                <a:cs typeface="Trebuchet MS"/>
              </a:rPr>
              <a:t>“</a:t>
            </a:r>
            <a:r>
              <a:rPr sz="900" i="1" dirty="0">
                <a:solidFill>
                  <a:srgbClr val="003366"/>
                </a:solidFill>
                <a:latin typeface="Trebuchet MS"/>
                <a:cs typeface="Trebuchet MS"/>
              </a:rPr>
              <a:t>St</a:t>
            </a:r>
            <a:r>
              <a:rPr sz="900" i="1" spc="-5" dirty="0">
                <a:solidFill>
                  <a:srgbClr val="003366"/>
                </a:solidFill>
                <a:latin typeface="Trebuchet MS"/>
                <a:cs typeface="Trebuchet MS"/>
              </a:rPr>
              <a:t>e</a:t>
            </a:r>
            <a:r>
              <a:rPr sz="900" i="1" dirty="0">
                <a:solidFill>
                  <a:srgbClr val="003366"/>
                </a:solidFill>
                <a:latin typeface="Trebuchet MS"/>
                <a:cs typeface="Trebuchet MS"/>
              </a:rPr>
              <a:t>f</a:t>
            </a:r>
            <a:r>
              <a:rPr sz="900" i="1" spc="-10" dirty="0">
                <a:solidFill>
                  <a:srgbClr val="003366"/>
                </a:solidFill>
                <a:latin typeface="Trebuchet MS"/>
                <a:cs typeface="Trebuchet MS"/>
              </a:rPr>
              <a:t>a</a:t>
            </a:r>
            <a:r>
              <a:rPr sz="900" i="1" dirty="0">
                <a:solidFill>
                  <a:srgbClr val="003366"/>
                </a:solidFill>
                <a:latin typeface="Trebuchet MS"/>
                <a:cs typeface="Trebuchet MS"/>
              </a:rPr>
              <a:t>n</a:t>
            </a:r>
            <a:r>
              <a:rPr sz="900" i="1" spc="15" dirty="0">
                <a:solidFill>
                  <a:srgbClr val="003366"/>
                </a:solidFill>
                <a:latin typeface="Trebuchet MS"/>
                <a:cs typeface="Trebuchet MS"/>
              </a:rPr>
              <a:t> </a:t>
            </a:r>
            <a:r>
              <a:rPr sz="900" i="1" spc="-5" dirty="0">
                <a:solidFill>
                  <a:srgbClr val="003366"/>
                </a:solidFill>
                <a:latin typeface="Trebuchet MS"/>
                <a:cs typeface="Trebuchet MS"/>
              </a:rPr>
              <a:t>Stam</a:t>
            </a:r>
            <a:r>
              <a:rPr sz="900" i="1" dirty="0">
                <a:solidFill>
                  <a:srgbClr val="003366"/>
                </a:solidFill>
                <a:latin typeface="Trebuchet MS"/>
                <a:cs typeface="Trebuchet MS"/>
              </a:rPr>
              <a:t>b</a:t>
            </a:r>
            <a:r>
              <a:rPr sz="900" i="1" spc="-10" dirty="0">
                <a:solidFill>
                  <a:srgbClr val="003366"/>
                </a:solidFill>
                <a:latin typeface="Trebuchet MS"/>
                <a:cs typeface="Trebuchet MS"/>
              </a:rPr>
              <a:t>olo</a:t>
            </a:r>
            <a:r>
              <a:rPr sz="900" i="1" dirty="0">
                <a:solidFill>
                  <a:srgbClr val="003366"/>
                </a:solidFill>
                <a:latin typeface="Trebuchet MS"/>
                <a:cs typeface="Trebuchet MS"/>
              </a:rPr>
              <a:t>v”</a:t>
            </a:r>
            <a:r>
              <a:rPr sz="900" i="1" spc="10" dirty="0">
                <a:solidFill>
                  <a:srgbClr val="003366"/>
                </a:solidFill>
                <a:latin typeface="Trebuchet MS"/>
                <a:cs typeface="Trebuchet MS"/>
              </a:rPr>
              <a:t> </a:t>
            </a:r>
            <a:r>
              <a:rPr sz="900" i="1" spc="-10" dirty="0">
                <a:solidFill>
                  <a:srgbClr val="003366"/>
                </a:solidFill>
                <a:latin typeface="Trebuchet MS"/>
                <a:cs typeface="Trebuchet MS"/>
              </a:rPr>
              <a:t>s</a:t>
            </a:r>
            <a:r>
              <a:rPr sz="900" i="1" dirty="0">
                <a:solidFill>
                  <a:srgbClr val="003366"/>
                </a:solidFill>
                <a:latin typeface="Trebuchet MS"/>
                <a:cs typeface="Trebuchet MS"/>
              </a:rPr>
              <a:t>t</a:t>
            </a:r>
            <a:r>
              <a:rPr sz="900" i="1" spc="-10" dirty="0">
                <a:solidFill>
                  <a:srgbClr val="003366"/>
                </a:solidFill>
                <a:latin typeface="Trebuchet MS"/>
                <a:cs typeface="Trebuchet MS"/>
              </a:rPr>
              <a:t>r</a:t>
            </a:r>
            <a:r>
              <a:rPr sz="900" i="1" dirty="0">
                <a:solidFill>
                  <a:srgbClr val="003366"/>
                </a:solidFill>
                <a:latin typeface="Trebuchet MS"/>
                <a:cs typeface="Trebuchet MS"/>
              </a:rPr>
              <a:t>.</a:t>
            </a:r>
            <a:r>
              <a:rPr sz="900" i="1" spc="-5" dirty="0">
                <a:solidFill>
                  <a:srgbClr val="003366"/>
                </a:solidFill>
                <a:latin typeface="Trebuchet MS"/>
                <a:cs typeface="Trebuchet MS"/>
              </a:rPr>
              <a:t> </a:t>
            </a:r>
            <a:r>
              <a:rPr sz="900" i="1" dirty="0">
                <a:solidFill>
                  <a:srgbClr val="003366"/>
                </a:solidFill>
                <a:latin typeface="Trebuchet MS"/>
                <a:cs typeface="Trebuchet MS"/>
              </a:rPr>
              <a:t>№</a:t>
            </a:r>
            <a:r>
              <a:rPr sz="900" i="1" spc="-5" dirty="0">
                <a:solidFill>
                  <a:srgbClr val="003366"/>
                </a:solidFill>
                <a:latin typeface="Trebuchet MS"/>
                <a:cs typeface="Trebuchet MS"/>
              </a:rPr>
              <a:t>1</a:t>
            </a:r>
            <a:r>
              <a:rPr sz="900" i="1" dirty="0">
                <a:solidFill>
                  <a:srgbClr val="003366"/>
                </a:solidFill>
                <a:latin typeface="Trebuchet MS"/>
                <a:cs typeface="Trebuchet MS"/>
              </a:rPr>
              <a:t>,</a:t>
            </a:r>
            <a:r>
              <a:rPr sz="900" i="1" spc="-5" dirty="0">
                <a:solidFill>
                  <a:srgbClr val="003366"/>
                </a:solidFill>
                <a:latin typeface="Trebuchet MS"/>
                <a:cs typeface="Trebuchet MS"/>
              </a:rPr>
              <a:t> fl</a:t>
            </a:r>
            <a:r>
              <a:rPr sz="900" i="1" dirty="0">
                <a:solidFill>
                  <a:srgbClr val="003366"/>
                </a:solidFill>
                <a:latin typeface="Trebuchet MS"/>
                <a:cs typeface="Trebuchet MS"/>
              </a:rPr>
              <a:t>.</a:t>
            </a:r>
            <a:r>
              <a:rPr sz="900" i="1" spc="10" dirty="0">
                <a:solidFill>
                  <a:srgbClr val="003366"/>
                </a:solidFill>
                <a:latin typeface="Trebuchet MS"/>
                <a:cs typeface="Trebuchet MS"/>
              </a:rPr>
              <a:t> </a:t>
            </a:r>
            <a:r>
              <a:rPr sz="900" i="1" dirty="0">
                <a:solidFill>
                  <a:srgbClr val="003366"/>
                </a:solidFill>
                <a:latin typeface="Trebuchet MS"/>
                <a:cs typeface="Trebuchet MS"/>
              </a:rPr>
              <a:t>2 </a:t>
            </a:r>
            <a:r>
              <a:rPr sz="900" i="1" dirty="0">
                <a:solidFill>
                  <a:srgbClr val="234060"/>
                </a:solidFill>
                <a:latin typeface="Trebuchet MS"/>
                <a:cs typeface="Trebuchet MS"/>
              </a:rPr>
              <a:t>t</a:t>
            </a:r>
            <a:r>
              <a:rPr sz="900" i="1" spc="-5" dirty="0">
                <a:solidFill>
                  <a:srgbClr val="234060"/>
                </a:solidFill>
                <a:latin typeface="Trebuchet MS"/>
                <a:cs typeface="Trebuchet MS"/>
              </a:rPr>
              <a:t>e</a:t>
            </a:r>
            <a:r>
              <a:rPr sz="900" i="1" dirty="0">
                <a:solidFill>
                  <a:srgbClr val="234060"/>
                </a:solidFill>
                <a:latin typeface="Trebuchet MS"/>
                <a:cs typeface="Trebuchet MS"/>
              </a:rPr>
              <a:t>l.</a:t>
            </a:r>
            <a:r>
              <a:rPr sz="900" i="1" spc="-5" dirty="0">
                <a:solidFill>
                  <a:srgbClr val="234060"/>
                </a:solidFill>
                <a:latin typeface="Trebuchet MS"/>
                <a:cs typeface="Trebuchet MS"/>
              </a:rPr>
              <a:t> +35</a:t>
            </a:r>
            <a:r>
              <a:rPr sz="900" i="1" dirty="0">
                <a:solidFill>
                  <a:srgbClr val="234060"/>
                </a:solidFill>
                <a:latin typeface="Trebuchet MS"/>
                <a:cs typeface="Trebuchet MS"/>
              </a:rPr>
              <a:t>9</a:t>
            </a:r>
            <a:r>
              <a:rPr sz="900" i="1" spc="25" dirty="0">
                <a:solidFill>
                  <a:srgbClr val="234060"/>
                </a:solidFill>
                <a:latin typeface="Trebuchet MS"/>
                <a:cs typeface="Trebuchet MS"/>
              </a:rPr>
              <a:t> </a:t>
            </a:r>
            <a:r>
              <a:rPr sz="900" i="1" spc="-5" dirty="0">
                <a:solidFill>
                  <a:srgbClr val="234060"/>
                </a:solidFill>
                <a:latin typeface="Trebuchet MS"/>
                <a:cs typeface="Trebuchet MS"/>
              </a:rPr>
              <a:t>89</a:t>
            </a:r>
            <a:r>
              <a:rPr sz="900" i="1" dirty="0">
                <a:solidFill>
                  <a:srgbClr val="234060"/>
                </a:solidFill>
                <a:latin typeface="Trebuchet MS"/>
                <a:cs typeface="Trebuchet MS"/>
              </a:rPr>
              <a:t>6</a:t>
            </a:r>
            <a:r>
              <a:rPr sz="900" i="1" spc="25" dirty="0">
                <a:solidFill>
                  <a:srgbClr val="234060"/>
                </a:solidFill>
                <a:latin typeface="Trebuchet MS"/>
                <a:cs typeface="Trebuchet MS"/>
              </a:rPr>
              <a:t> </a:t>
            </a:r>
            <a:r>
              <a:rPr sz="900" i="1" spc="-5" dirty="0">
                <a:solidFill>
                  <a:srgbClr val="234060"/>
                </a:solidFill>
                <a:latin typeface="Trebuchet MS"/>
                <a:cs typeface="Trebuchet MS"/>
              </a:rPr>
              <a:t>0</a:t>
            </a:r>
            <a:r>
              <a:rPr sz="900" i="1" dirty="0">
                <a:solidFill>
                  <a:srgbClr val="234060"/>
                </a:solidFill>
                <a:latin typeface="Trebuchet MS"/>
                <a:cs typeface="Trebuchet MS"/>
              </a:rPr>
              <a:t>4</a:t>
            </a:r>
            <a:r>
              <a:rPr sz="900" i="1" spc="10" dirty="0">
                <a:solidFill>
                  <a:srgbClr val="234060"/>
                </a:solidFill>
                <a:latin typeface="Trebuchet MS"/>
                <a:cs typeface="Trebuchet MS"/>
              </a:rPr>
              <a:t> </a:t>
            </a:r>
            <a:r>
              <a:rPr sz="900" i="1" spc="-5" dirty="0">
                <a:solidFill>
                  <a:srgbClr val="234060"/>
                </a:solidFill>
                <a:latin typeface="Trebuchet MS"/>
                <a:cs typeface="Trebuchet MS"/>
              </a:rPr>
              <a:t>0</a:t>
            </a:r>
            <a:r>
              <a:rPr sz="900" i="1" dirty="0">
                <a:solidFill>
                  <a:srgbClr val="234060"/>
                </a:solidFill>
                <a:latin typeface="Trebuchet MS"/>
                <a:cs typeface="Trebuchet MS"/>
              </a:rPr>
              <a:t>9</a:t>
            </a:r>
            <a:r>
              <a:rPr sz="900" i="1" spc="10" dirty="0">
                <a:solidFill>
                  <a:srgbClr val="234060"/>
                </a:solidFill>
                <a:latin typeface="Trebuchet MS"/>
                <a:cs typeface="Trebuchet MS"/>
              </a:rPr>
              <a:t> </a:t>
            </a:r>
            <a:r>
              <a:rPr sz="900" i="1" spc="-5" dirty="0">
                <a:solidFill>
                  <a:srgbClr val="234060"/>
                </a:solidFill>
                <a:latin typeface="Trebuchet MS"/>
                <a:cs typeface="Trebuchet MS"/>
              </a:rPr>
              <a:t>0</a:t>
            </a:r>
            <a:r>
              <a:rPr sz="900" i="1" dirty="0">
                <a:solidFill>
                  <a:srgbClr val="234060"/>
                </a:solidFill>
                <a:latin typeface="Trebuchet MS"/>
                <a:cs typeface="Trebuchet MS"/>
              </a:rPr>
              <a:t>3</a:t>
            </a:r>
            <a:r>
              <a:rPr sz="900" i="1" spc="10" dirty="0">
                <a:solidFill>
                  <a:srgbClr val="234060"/>
                </a:solidFill>
                <a:latin typeface="Trebuchet MS"/>
                <a:cs typeface="Trebuchet MS"/>
              </a:rPr>
              <a:t> </a:t>
            </a:r>
            <a:r>
              <a:rPr sz="900" i="1" spc="-5" dirty="0">
                <a:solidFill>
                  <a:srgbClr val="234060"/>
                </a:solidFill>
                <a:latin typeface="Trebuchet MS"/>
                <a:cs typeface="Trebuchet MS"/>
              </a:rPr>
              <a:t>/</a:t>
            </a:r>
            <a:r>
              <a:rPr sz="900" i="1" dirty="0">
                <a:solidFill>
                  <a:srgbClr val="234060"/>
                </a:solidFill>
                <a:latin typeface="Trebuchet MS"/>
                <a:cs typeface="Trebuchet MS"/>
              </a:rPr>
              <a:t>+</a:t>
            </a:r>
            <a:r>
              <a:rPr sz="900" i="1" spc="10" dirty="0">
                <a:solidFill>
                  <a:srgbClr val="234060"/>
                </a:solidFill>
                <a:latin typeface="Trebuchet MS"/>
                <a:cs typeface="Trebuchet MS"/>
              </a:rPr>
              <a:t> </a:t>
            </a:r>
            <a:r>
              <a:rPr sz="900" i="1" spc="-5" dirty="0">
                <a:solidFill>
                  <a:srgbClr val="234060"/>
                </a:solidFill>
                <a:latin typeface="Trebuchet MS"/>
                <a:cs typeface="Trebuchet MS"/>
              </a:rPr>
              <a:t>35</a:t>
            </a:r>
            <a:r>
              <a:rPr sz="900" i="1" dirty="0">
                <a:solidFill>
                  <a:srgbClr val="234060"/>
                </a:solidFill>
                <a:latin typeface="Trebuchet MS"/>
                <a:cs typeface="Trebuchet MS"/>
              </a:rPr>
              <a:t>9</a:t>
            </a:r>
            <a:r>
              <a:rPr sz="900" i="1" spc="25" dirty="0">
                <a:solidFill>
                  <a:srgbClr val="234060"/>
                </a:solidFill>
                <a:latin typeface="Trebuchet MS"/>
                <a:cs typeface="Trebuchet MS"/>
              </a:rPr>
              <a:t> </a:t>
            </a:r>
            <a:r>
              <a:rPr sz="900" i="1" spc="-5" dirty="0">
                <a:solidFill>
                  <a:srgbClr val="234060"/>
                </a:solidFill>
                <a:latin typeface="Trebuchet MS"/>
                <a:cs typeface="Trebuchet MS"/>
              </a:rPr>
              <a:t>87</a:t>
            </a:r>
            <a:r>
              <a:rPr sz="900" i="1" dirty="0">
                <a:solidFill>
                  <a:srgbClr val="234060"/>
                </a:solidFill>
                <a:latin typeface="Trebuchet MS"/>
                <a:cs typeface="Trebuchet MS"/>
              </a:rPr>
              <a:t>6</a:t>
            </a:r>
            <a:r>
              <a:rPr sz="900" i="1" spc="10" dirty="0">
                <a:solidFill>
                  <a:srgbClr val="234060"/>
                </a:solidFill>
                <a:latin typeface="Trebuchet MS"/>
                <a:cs typeface="Trebuchet MS"/>
              </a:rPr>
              <a:t> </a:t>
            </a:r>
            <a:r>
              <a:rPr sz="900" i="1" spc="-5" dirty="0">
                <a:solidFill>
                  <a:srgbClr val="234060"/>
                </a:solidFill>
                <a:latin typeface="Trebuchet MS"/>
                <a:cs typeface="Trebuchet MS"/>
              </a:rPr>
              <a:t>7</a:t>
            </a:r>
            <a:r>
              <a:rPr sz="900" i="1" dirty="0">
                <a:solidFill>
                  <a:srgbClr val="234060"/>
                </a:solidFill>
                <a:latin typeface="Trebuchet MS"/>
                <a:cs typeface="Trebuchet MS"/>
              </a:rPr>
              <a:t>1</a:t>
            </a:r>
            <a:r>
              <a:rPr sz="900" i="1" spc="15" dirty="0">
                <a:solidFill>
                  <a:srgbClr val="234060"/>
                </a:solidFill>
                <a:latin typeface="Trebuchet MS"/>
                <a:cs typeface="Trebuchet MS"/>
              </a:rPr>
              <a:t> </a:t>
            </a:r>
            <a:r>
              <a:rPr sz="900" i="1" spc="-5" dirty="0">
                <a:solidFill>
                  <a:srgbClr val="234060"/>
                </a:solidFill>
                <a:latin typeface="Trebuchet MS"/>
                <a:cs typeface="Trebuchet MS"/>
              </a:rPr>
              <a:t>2</a:t>
            </a:r>
            <a:r>
              <a:rPr sz="900" i="1" dirty="0">
                <a:solidFill>
                  <a:srgbClr val="234060"/>
                </a:solidFill>
                <a:latin typeface="Trebuchet MS"/>
                <a:cs typeface="Trebuchet MS"/>
              </a:rPr>
              <a:t>4</a:t>
            </a:r>
            <a:r>
              <a:rPr sz="900" i="1" spc="25" dirty="0">
                <a:solidFill>
                  <a:srgbClr val="234060"/>
                </a:solidFill>
                <a:latin typeface="Trebuchet MS"/>
                <a:cs typeface="Trebuchet MS"/>
              </a:rPr>
              <a:t> </a:t>
            </a:r>
            <a:r>
              <a:rPr sz="900" i="1" spc="-5" dirty="0">
                <a:solidFill>
                  <a:srgbClr val="234060"/>
                </a:solidFill>
                <a:latin typeface="Trebuchet MS"/>
                <a:cs typeface="Trebuchet MS"/>
              </a:rPr>
              <a:t>09</a:t>
            </a:r>
            <a:endParaRPr sz="900">
              <a:latin typeface="Trebuchet MS"/>
              <a:cs typeface="Trebuchet MS"/>
            </a:endParaRPr>
          </a:p>
          <a:p>
            <a:pPr marL="396240">
              <a:lnSpc>
                <a:spcPct val="100000"/>
              </a:lnSpc>
            </a:pPr>
            <a:r>
              <a:rPr sz="900" i="1" spc="-5" dirty="0">
                <a:solidFill>
                  <a:srgbClr val="003366"/>
                </a:solidFill>
                <a:latin typeface="Trebuchet MS"/>
                <a:cs typeface="Trebuchet MS"/>
              </a:rPr>
              <a:t>e</a:t>
            </a:r>
            <a:r>
              <a:rPr sz="900" i="1" spc="5" dirty="0">
                <a:solidFill>
                  <a:srgbClr val="003366"/>
                </a:solidFill>
                <a:latin typeface="Trebuchet MS"/>
                <a:cs typeface="Trebuchet MS"/>
              </a:rPr>
              <a:t>-</a:t>
            </a:r>
            <a:r>
              <a:rPr sz="900" i="1" spc="-5" dirty="0">
                <a:solidFill>
                  <a:srgbClr val="003366"/>
                </a:solidFill>
                <a:latin typeface="Trebuchet MS"/>
                <a:cs typeface="Trebuchet MS"/>
              </a:rPr>
              <a:t>mai</a:t>
            </a:r>
            <a:r>
              <a:rPr sz="900" i="1" spc="-10" dirty="0">
                <a:solidFill>
                  <a:srgbClr val="003366"/>
                </a:solidFill>
                <a:latin typeface="Trebuchet MS"/>
                <a:cs typeface="Trebuchet MS"/>
              </a:rPr>
              <a:t>l</a:t>
            </a:r>
            <a:r>
              <a:rPr sz="900" i="1" dirty="0">
                <a:solidFill>
                  <a:srgbClr val="003366"/>
                </a:solidFill>
                <a:latin typeface="Trebuchet MS"/>
                <a:cs typeface="Trebuchet MS"/>
              </a:rPr>
              <a:t>:</a:t>
            </a:r>
            <a:r>
              <a:rPr sz="900" i="1" spc="10" dirty="0">
                <a:solidFill>
                  <a:srgbClr val="003366"/>
                </a:solidFill>
                <a:latin typeface="Trebuchet MS"/>
                <a:cs typeface="Trebuchet MS"/>
              </a:rPr>
              <a:t> </a:t>
            </a:r>
            <a:r>
              <a:rPr sz="900" i="1" u="sng" dirty="0">
                <a:solidFill>
                  <a:srgbClr val="0462C1"/>
                </a:solidFill>
                <a:latin typeface="Trebuchet MS"/>
                <a:cs typeface="Trebuchet MS"/>
                <a:hlinkClick r:id="rId8"/>
              </a:rPr>
              <a:t>pdb</a:t>
            </a:r>
            <a:r>
              <a:rPr sz="900" i="1" u="sng" spc="-5" dirty="0">
                <a:solidFill>
                  <a:srgbClr val="0462C1"/>
                </a:solidFill>
                <a:latin typeface="Trebuchet MS"/>
                <a:cs typeface="Trebuchet MS"/>
                <a:hlinkClick r:id="rId8"/>
              </a:rPr>
              <a:t>ul</a:t>
            </a:r>
            <a:r>
              <a:rPr sz="900" i="1" u="sng" dirty="0">
                <a:solidFill>
                  <a:srgbClr val="0462C1"/>
                </a:solidFill>
                <a:latin typeface="Trebuchet MS"/>
                <a:cs typeface="Trebuchet MS"/>
                <a:hlinkClick r:id="rId8"/>
              </a:rPr>
              <a:t>g</a:t>
            </a:r>
            <a:r>
              <a:rPr sz="900" i="1" u="sng" spc="-5" dirty="0">
                <a:solidFill>
                  <a:srgbClr val="0462C1"/>
                </a:solidFill>
                <a:latin typeface="Trebuchet MS"/>
                <a:cs typeface="Trebuchet MS"/>
                <a:hlinkClick r:id="rId8"/>
              </a:rPr>
              <a:t>a</a:t>
            </a:r>
            <a:r>
              <a:rPr sz="900" i="1" u="sng" spc="-10" dirty="0">
                <a:solidFill>
                  <a:srgbClr val="0462C1"/>
                </a:solidFill>
                <a:latin typeface="Trebuchet MS"/>
                <a:cs typeface="Trebuchet MS"/>
                <a:hlinkClick r:id="rId8"/>
              </a:rPr>
              <a:t>r</a:t>
            </a:r>
            <a:r>
              <a:rPr sz="900" i="1" u="sng" dirty="0">
                <a:solidFill>
                  <a:srgbClr val="0462C1"/>
                </a:solidFill>
                <a:latin typeface="Trebuchet MS"/>
                <a:cs typeface="Trebuchet MS"/>
                <a:hlinkClick r:id="rId8"/>
              </a:rPr>
              <a:t>i</a:t>
            </a:r>
            <a:r>
              <a:rPr sz="900" i="1" u="sng" spc="-5" dirty="0">
                <a:solidFill>
                  <a:srgbClr val="0462C1"/>
                </a:solidFill>
                <a:latin typeface="Trebuchet MS"/>
                <a:cs typeface="Trebuchet MS"/>
                <a:hlinkClick r:id="rId8"/>
              </a:rPr>
              <a:t>a2010</a:t>
            </a:r>
            <a:r>
              <a:rPr sz="900" i="1" u="sng" spc="-10" dirty="0">
                <a:solidFill>
                  <a:srgbClr val="0462C1"/>
                </a:solidFill>
                <a:latin typeface="Trebuchet MS"/>
                <a:cs typeface="Trebuchet MS"/>
                <a:hlinkClick r:id="rId8"/>
              </a:rPr>
              <a:t>@</a:t>
            </a:r>
            <a:r>
              <a:rPr sz="900" i="1" u="sng" dirty="0">
                <a:solidFill>
                  <a:srgbClr val="0462C1"/>
                </a:solidFill>
                <a:latin typeface="Trebuchet MS"/>
                <a:cs typeface="Trebuchet MS"/>
                <a:hlinkClick r:id="rId8"/>
              </a:rPr>
              <a:t>g</a:t>
            </a:r>
            <a:r>
              <a:rPr sz="900" i="1" u="sng" spc="-5" dirty="0">
                <a:solidFill>
                  <a:srgbClr val="0462C1"/>
                </a:solidFill>
                <a:latin typeface="Trebuchet MS"/>
                <a:cs typeface="Trebuchet MS"/>
                <a:hlinkClick r:id="rId8"/>
              </a:rPr>
              <a:t>mail</a:t>
            </a:r>
            <a:r>
              <a:rPr sz="900" i="1" u="sng" spc="5" dirty="0">
                <a:solidFill>
                  <a:srgbClr val="0462C1"/>
                </a:solidFill>
                <a:latin typeface="Trebuchet MS"/>
                <a:cs typeface="Trebuchet MS"/>
                <a:hlinkClick r:id="rId8"/>
              </a:rPr>
              <a:t>.</a:t>
            </a:r>
            <a:r>
              <a:rPr sz="900" i="1" u="sng" dirty="0">
                <a:solidFill>
                  <a:srgbClr val="0462C1"/>
                </a:solidFill>
                <a:latin typeface="Trebuchet MS"/>
                <a:cs typeface="Trebuchet MS"/>
                <a:hlinkClick r:id="rId8"/>
              </a:rPr>
              <a:t>c</a:t>
            </a:r>
            <a:r>
              <a:rPr sz="900" i="1" u="sng" spc="-10" dirty="0">
                <a:solidFill>
                  <a:srgbClr val="0462C1"/>
                </a:solidFill>
                <a:latin typeface="Trebuchet MS"/>
                <a:cs typeface="Trebuchet MS"/>
                <a:hlinkClick r:id="rId8"/>
              </a:rPr>
              <a:t>o</a:t>
            </a:r>
            <a:r>
              <a:rPr sz="900" i="1" u="sng" dirty="0">
                <a:solidFill>
                  <a:srgbClr val="0462C1"/>
                </a:solidFill>
                <a:latin typeface="Trebuchet MS"/>
                <a:cs typeface="Trebuchet MS"/>
                <a:hlinkClick r:id="rId8"/>
              </a:rPr>
              <a:t>m</a:t>
            </a:r>
            <a:endParaRPr sz="900">
              <a:latin typeface="Trebuchet MS"/>
              <a:cs typeface="Trebuchet MS"/>
            </a:endParaRPr>
          </a:p>
        </p:txBody>
      </p:sp>
      <p:sp>
        <p:nvSpPr>
          <p:cNvPr id="8" name="object 8"/>
          <p:cNvSpPr txBox="1"/>
          <p:nvPr/>
        </p:nvSpPr>
        <p:spPr>
          <a:xfrm>
            <a:off x="744726" y="1191260"/>
            <a:ext cx="3674873" cy="430887"/>
          </a:xfrm>
          <a:prstGeom prst="rect">
            <a:avLst/>
          </a:prstGeom>
        </p:spPr>
        <p:txBody>
          <a:bodyPr vert="horz" wrap="square" lIns="0" tIns="0" rIns="0" bIns="0" rtlCol="0">
            <a:spAutoFit/>
          </a:bodyPr>
          <a:lstStyle/>
          <a:p>
            <a:pPr marL="12700">
              <a:lnSpc>
                <a:spcPct val="100000"/>
              </a:lnSpc>
              <a:tabLst>
                <a:tab pos="2088514" algn="l"/>
                <a:tab pos="2937510" algn="l"/>
              </a:tabLst>
            </a:pPr>
            <a:r>
              <a:rPr lang="en-US" sz="2800" b="1" spc="-20" dirty="0" smtClean="0">
                <a:solidFill>
                  <a:schemeClr val="bg1"/>
                </a:solidFill>
              </a:rPr>
              <a:t>Pests in vineyards</a:t>
            </a:r>
            <a:endParaRPr lang="en-US" sz="2800" b="1" dirty="0">
              <a:solidFill>
                <a:schemeClr val="bg1"/>
              </a:solidFill>
              <a:cs typeface="Calibri"/>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1999" cy="6857995"/>
          </a:xfrm>
          <a:prstGeom prst="rect">
            <a:avLst/>
          </a:prstGeom>
          <a:blipFill>
            <a:blip r:embed="rId3" cstate="print"/>
            <a:stretch>
              <a:fillRect/>
            </a:stretch>
          </a:blipFill>
        </p:spPr>
        <p:txBody>
          <a:bodyPr wrap="square" lIns="0" tIns="0" rIns="0" bIns="0" rtlCol="0"/>
          <a:lstStyle/>
          <a:p>
            <a:endParaRPr/>
          </a:p>
        </p:txBody>
      </p:sp>
      <p:sp>
        <p:nvSpPr>
          <p:cNvPr id="3" name="object 3"/>
          <p:cNvSpPr/>
          <p:nvPr/>
        </p:nvSpPr>
        <p:spPr>
          <a:xfrm>
            <a:off x="4206240" y="88392"/>
            <a:ext cx="1304543" cy="966215"/>
          </a:xfrm>
          <a:prstGeom prst="rect">
            <a:avLst/>
          </a:prstGeom>
          <a:blipFill>
            <a:blip r:embed="rId4" cstate="print"/>
            <a:stretch>
              <a:fillRect/>
            </a:stretch>
          </a:blipFill>
        </p:spPr>
        <p:txBody>
          <a:bodyPr wrap="square" lIns="0" tIns="0" rIns="0" bIns="0" rtlCol="0"/>
          <a:lstStyle/>
          <a:p>
            <a:endParaRPr/>
          </a:p>
        </p:txBody>
      </p:sp>
      <p:sp>
        <p:nvSpPr>
          <p:cNvPr id="4" name="object 4"/>
          <p:cNvSpPr/>
          <p:nvPr/>
        </p:nvSpPr>
        <p:spPr>
          <a:xfrm>
            <a:off x="8310371" y="263652"/>
            <a:ext cx="2357628" cy="603503"/>
          </a:xfrm>
          <a:prstGeom prst="rect">
            <a:avLst/>
          </a:prstGeom>
          <a:blipFill>
            <a:blip r:embed="rId5" cstate="print"/>
            <a:stretch>
              <a:fillRect/>
            </a:stretch>
          </a:blipFill>
        </p:spPr>
        <p:txBody>
          <a:bodyPr wrap="square" lIns="0" tIns="0" rIns="0" bIns="0" rtlCol="0"/>
          <a:lstStyle/>
          <a:p>
            <a:endParaRPr/>
          </a:p>
        </p:txBody>
      </p:sp>
      <p:sp>
        <p:nvSpPr>
          <p:cNvPr id="5" name="object 5"/>
          <p:cNvSpPr/>
          <p:nvPr/>
        </p:nvSpPr>
        <p:spPr>
          <a:xfrm>
            <a:off x="6452615" y="158495"/>
            <a:ext cx="1068324" cy="920495"/>
          </a:xfrm>
          <a:prstGeom prst="rect">
            <a:avLst/>
          </a:prstGeom>
          <a:blipFill>
            <a:blip r:embed="rId6" cstate="print"/>
            <a:stretch>
              <a:fillRect/>
            </a:stretch>
          </a:blipFill>
        </p:spPr>
        <p:txBody>
          <a:bodyPr wrap="square" lIns="0" tIns="0" rIns="0" bIns="0" rtlCol="0"/>
          <a:lstStyle/>
          <a:p>
            <a:endParaRPr/>
          </a:p>
        </p:txBody>
      </p:sp>
      <p:sp>
        <p:nvSpPr>
          <p:cNvPr id="6" name="object 6"/>
          <p:cNvSpPr/>
          <p:nvPr/>
        </p:nvSpPr>
        <p:spPr>
          <a:xfrm>
            <a:off x="1524000" y="158495"/>
            <a:ext cx="1377696" cy="807719"/>
          </a:xfrm>
          <a:prstGeom prst="rect">
            <a:avLst/>
          </a:prstGeom>
          <a:blipFill>
            <a:blip r:embed="rId7" cstate="print"/>
            <a:stretch>
              <a:fillRect/>
            </a:stretch>
          </a:blipFill>
        </p:spPr>
        <p:txBody>
          <a:bodyPr wrap="square" lIns="0" tIns="0" rIns="0" bIns="0" rtlCol="0"/>
          <a:lstStyle/>
          <a:p>
            <a:endParaRPr/>
          </a:p>
        </p:txBody>
      </p:sp>
      <p:sp>
        <p:nvSpPr>
          <p:cNvPr id="7" name="object 7"/>
          <p:cNvSpPr txBox="1"/>
          <p:nvPr/>
        </p:nvSpPr>
        <p:spPr>
          <a:xfrm>
            <a:off x="480466" y="1178560"/>
            <a:ext cx="2680970" cy="430887"/>
          </a:xfrm>
          <a:prstGeom prst="rect">
            <a:avLst/>
          </a:prstGeom>
        </p:spPr>
        <p:txBody>
          <a:bodyPr vert="horz" wrap="square" lIns="0" tIns="0" rIns="0" bIns="0" rtlCol="0">
            <a:spAutoFit/>
          </a:bodyPr>
          <a:lstStyle/>
          <a:p>
            <a:pPr marL="12700">
              <a:lnSpc>
                <a:spcPct val="100000"/>
              </a:lnSpc>
              <a:tabLst>
                <a:tab pos="2088514" algn="l"/>
                <a:tab pos="2937510" algn="l"/>
              </a:tabLst>
            </a:pPr>
            <a:r>
              <a:rPr lang="en-US" sz="2800" b="1" spc="-20" dirty="0" smtClean="0">
                <a:solidFill>
                  <a:schemeClr val="tx1"/>
                </a:solidFill>
              </a:rPr>
              <a:t>Pests in vineyards</a:t>
            </a:r>
            <a:endParaRPr lang="en-US" sz="2800" b="1" dirty="0">
              <a:cs typeface="Calibri"/>
            </a:endParaRPr>
          </a:p>
        </p:txBody>
      </p:sp>
      <p:sp>
        <p:nvSpPr>
          <p:cNvPr id="9" name="object 9"/>
          <p:cNvSpPr txBox="1"/>
          <p:nvPr/>
        </p:nvSpPr>
        <p:spPr>
          <a:xfrm>
            <a:off x="78739" y="6171616"/>
            <a:ext cx="3075305" cy="551815"/>
          </a:xfrm>
          <a:prstGeom prst="rect">
            <a:avLst/>
          </a:prstGeom>
        </p:spPr>
        <p:txBody>
          <a:bodyPr vert="horz" wrap="square" lIns="0" tIns="0" rIns="0" bIns="0" rtlCol="0">
            <a:spAutoFit/>
          </a:bodyPr>
          <a:lstStyle/>
          <a:p>
            <a:pPr marL="12700" marR="5080">
              <a:lnSpc>
                <a:spcPct val="100000"/>
              </a:lnSpc>
            </a:pPr>
            <a:r>
              <a:rPr sz="900" b="1" i="1" spc="-10" dirty="0">
                <a:solidFill>
                  <a:srgbClr val="003366"/>
                </a:solidFill>
                <a:latin typeface="Trebuchet MS"/>
                <a:cs typeface="Trebuchet MS"/>
              </a:rPr>
              <a:t>A</a:t>
            </a:r>
            <a:r>
              <a:rPr sz="900" b="1" i="1" spc="-15" dirty="0">
                <a:solidFill>
                  <a:srgbClr val="003366"/>
                </a:solidFill>
                <a:latin typeface="Trebuchet MS"/>
                <a:cs typeface="Trebuchet MS"/>
              </a:rPr>
              <a:t>ss</a:t>
            </a:r>
            <a:r>
              <a:rPr sz="900" b="1" i="1" spc="-5" dirty="0">
                <a:solidFill>
                  <a:srgbClr val="003366"/>
                </a:solidFill>
                <a:latin typeface="Trebuchet MS"/>
                <a:cs typeface="Trebuchet MS"/>
              </a:rPr>
              <a:t>oc</a:t>
            </a:r>
            <a:r>
              <a:rPr sz="900" b="1" i="1" spc="-15" dirty="0">
                <a:solidFill>
                  <a:srgbClr val="003366"/>
                </a:solidFill>
                <a:latin typeface="Trebuchet MS"/>
                <a:cs typeface="Trebuchet MS"/>
              </a:rPr>
              <a:t>ia</a:t>
            </a:r>
            <a:r>
              <a:rPr sz="900" b="1" i="1" spc="-5" dirty="0">
                <a:solidFill>
                  <a:srgbClr val="003366"/>
                </a:solidFill>
                <a:latin typeface="Trebuchet MS"/>
                <a:cs typeface="Trebuchet MS"/>
              </a:rPr>
              <a:t>t</a:t>
            </a:r>
            <a:r>
              <a:rPr sz="900" b="1" i="1" spc="-10" dirty="0">
                <a:solidFill>
                  <a:srgbClr val="003366"/>
                </a:solidFill>
                <a:latin typeface="Trebuchet MS"/>
                <a:cs typeface="Trebuchet MS"/>
              </a:rPr>
              <a:t>io</a:t>
            </a:r>
            <a:r>
              <a:rPr sz="900" b="1" i="1" dirty="0">
                <a:solidFill>
                  <a:srgbClr val="003366"/>
                </a:solidFill>
                <a:latin typeface="Trebuchet MS"/>
                <a:cs typeface="Trebuchet MS"/>
              </a:rPr>
              <a:t>n</a:t>
            </a:r>
            <a:r>
              <a:rPr sz="900" b="1" i="1" spc="25" dirty="0">
                <a:solidFill>
                  <a:srgbClr val="003366"/>
                </a:solidFill>
                <a:latin typeface="Trebuchet MS"/>
                <a:cs typeface="Trebuchet MS"/>
              </a:rPr>
              <a:t> </a:t>
            </a:r>
            <a:r>
              <a:rPr sz="900" b="1" i="1" dirty="0">
                <a:solidFill>
                  <a:srgbClr val="003366"/>
                </a:solidFill>
                <a:latin typeface="Trebuchet MS"/>
                <a:cs typeface="Trebuchet MS"/>
              </a:rPr>
              <a:t>P</a:t>
            </a:r>
            <a:r>
              <a:rPr sz="900" b="1" i="1" spc="-5" dirty="0">
                <a:solidFill>
                  <a:srgbClr val="003366"/>
                </a:solidFill>
                <a:latin typeface="Trebuchet MS"/>
                <a:cs typeface="Trebuchet MS"/>
              </a:rPr>
              <a:t>ro</a:t>
            </a:r>
            <a:r>
              <a:rPr sz="900" b="1" i="1" spc="-15" dirty="0">
                <a:solidFill>
                  <a:srgbClr val="003366"/>
                </a:solidFill>
                <a:latin typeface="Trebuchet MS"/>
                <a:cs typeface="Trebuchet MS"/>
              </a:rPr>
              <a:t>s</a:t>
            </a:r>
            <a:r>
              <a:rPr sz="900" b="1" i="1" spc="-10" dirty="0">
                <a:solidFill>
                  <a:srgbClr val="003366"/>
                </a:solidFill>
                <a:latin typeface="Trebuchet MS"/>
                <a:cs typeface="Trebuchet MS"/>
              </a:rPr>
              <a:t>pe</a:t>
            </a:r>
            <a:r>
              <a:rPr sz="900" b="1" i="1" spc="-5" dirty="0">
                <a:solidFill>
                  <a:srgbClr val="003366"/>
                </a:solidFill>
                <a:latin typeface="Trebuchet MS"/>
                <a:cs typeface="Trebuchet MS"/>
              </a:rPr>
              <a:t>r</a:t>
            </a:r>
            <a:r>
              <a:rPr sz="900" b="1" i="1" spc="-15" dirty="0">
                <a:solidFill>
                  <a:srgbClr val="003366"/>
                </a:solidFill>
                <a:latin typeface="Trebuchet MS"/>
                <a:cs typeface="Trebuchet MS"/>
              </a:rPr>
              <a:t>i</a:t>
            </a:r>
            <a:r>
              <a:rPr sz="900" b="1" i="1" spc="-5" dirty="0">
                <a:solidFill>
                  <a:srgbClr val="003366"/>
                </a:solidFill>
                <a:latin typeface="Trebuchet MS"/>
                <a:cs typeface="Trebuchet MS"/>
              </a:rPr>
              <a:t>ty</a:t>
            </a:r>
            <a:r>
              <a:rPr sz="900" b="1" i="1" spc="20" dirty="0">
                <a:solidFill>
                  <a:srgbClr val="003366"/>
                </a:solidFill>
                <a:latin typeface="Trebuchet MS"/>
                <a:cs typeface="Trebuchet MS"/>
              </a:rPr>
              <a:t> </a:t>
            </a:r>
            <a:r>
              <a:rPr sz="900" b="1" i="1" spc="-20" dirty="0">
                <a:solidFill>
                  <a:srgbClr val="003366"/>
                </a:solidFill>
                <a:latin typeface="Trebuchet MS"/>
                <a:cs typeface="Trebuchet MS"/>
              </a:rPr>
              <a:t>a</a:t>
            </a:r>
            <a:r>
              <a:rPr sz="900" b="1" i="1" dirty="0">
                <a:solidFill>
                  <a:srgbClr val="003366"/>
                </a:solidFill>
                <a:latin typeface="Trebuchet MS"/>
                <a:cs typeface="Trebuchet MS"/>
              </a:rPr>
              <a:t>nd</a:t>
            </a:r>
            <a:r>
              <a:rPr sz="900" b="1" i="1" spc="5" dirty="0">
                <a:solidFill>
                  <a:srgbClr val="003366"/>
                </a:solidFill>
                <a:latin typeface="Trebuchet MS"/>
                <a:cs typeface="Trebuchet MS"/>
              </a:rPr>
              <a:t> </a:t>
            </a:r>
            <a:r>
              <a:rPr sz="900" b="1" i="1" spc="-5" dirty="0">
                <a:solidFill>
                  <a:srgbClr val="003366"/>
                </a:solidFill>
                <a:latin typeface="Trebuchet MS"/>
                <a:cs typeface="Trebuchet MS"/>
              </a:rPr>
              <a:t>D</a:t>
            </a:r>
            <a:r>
              <a:rPr sz="900" b="1" i="1" spc="-10" dirty="0">
                <a:solidFill>
                  <a:srgbClr val="003366"/>
                </a:solidFill>
                <a:latin typeface="Trebuchet MS"/>
                <a:cs typeface="Trebuchet MS"/>
              </a:rPr>
              <a:t>e</a:t>
            </a:r>
            <a:r>
              <a:rPr sz="900" b="1" i="1" spc="-5" dirty="0">
                <a:solidFill>
                  <a:srgbClr val="003366"/>
                </a:solidFill>
                <a:latin typeface="Trebuchet MS"/>
                <a:cs typeface="Trebuchet MS"/>
              </a:rPr>
              <a:t>v</a:t>
            </a:r>
            <a:r>
              <a:rPr sz="900" b="1" i="1" spc="-10" dirty="0">
                <a:solidFill>
                  <a:srgbClr val="003366"/>
                </a:solidFill>
                <a:latin typeface="Trebuchet MS"/>
                <a:cs typeface="Trebuchet MS"/>
              </a:rPr>
              <a:t>elopm</a:t>
            </a:r>
            <a:r>
              <a:rPr sz="900" b="1" i="1" spc="-15" dirty="0">
                <a:solidFill>
                  <a:srgbClr val="003366"/>
                </a:solidFill>
                <a:latin typeface="Trebuchet MS"/>
                <a:cs typeface="Trebuchet MS"/>
              </a:rPr>
              <a:t>e</a:t>
            </a:r>
            <a:r>
              <a:rPr sz="900" b="1" i="1" dirty="0">
                <a:solidFill>
                  <a:srgbClr val="003366"/>
                </a:solidFill>
                <a:latin typeface="Trebuchet MS"/>
                <a:cs typeface="Trebuchet MS"/>
              </a:rPr>
              <a:t>nt</a:t>
            </a:r>
            <a:r>
              <a:rPr sz="900" b="1" i="1" spc="50" dirty="0">
                <a:solidFill>
                  <a:srgbClr val="003366"/>
                </a:solidFill>
                <a:latin typeface="Trebuchet MS"/>
                <a:cs typeface="Trebuchet MS"/>
              </a:rPr>
              <a:t> </a:t>
            </a:r>
            <a:r>
              <a:rPr sz="900" b="1" i="1" spc="-15" dirty="0">
                <a:solidFill>
                  <a:srgbClr val="003366"/>
                </a:solidFill>
                <a:latin typeface="Trebuchet MS"/>
                <a:cs typeface="Trebuchet MS"/>
              </a:rPr>
              <a:t>i</a:t>
            </a:r>
            <a:r>
              <a:rPr sz="900" b="1" i="1" spc="-5" dirty="0">
                <a:solidFill>
                  <a:srgbClr val="003366"/>
                </a:solidFill>
                <a:latin typeface="Trebuchet MS"/>
                <a:cs typeface="Trebuchet MS"/>
              </a:rPr>
              <a:t>n</a:t>
            </a:r>
            <a:r>
              <a:rPr sz="900" b="1" i="1" dirty="0">
                <a:solidFill>
                  <a:srgbClr val="003366"/>
                </a:solidFill>
                <a:latin typeface="Trebuchet MS"/>
                <a:cs typeface="Trebuchet MS"/>
              </a:rPr>
              <a:t> </a:t>
            </a:r>
            <a:r>
              <a:rPr sz="900" b="1" i="1" spc="-15" dirty="0">
                <a:solidFill>
                  <a:srgbClr val="003366"/>
                </a:solidFill>
                <a:latin typeface="Trebuchet MS"/>
                <a:cs typeface="Trebuchet MS"/>
              </a:rPr>
              <a:t>B</a:t>
            </a:r>
            <a:r>
              <a:rPr sz="900" b="1" i="1" dirty="0">
                <a:solidFill>
                  <a:srgbClr val="003366"/>
                </a:solidFill>
                <a:latin typeface="Trebuchet MS"/>
                <a:cs typeface="Trebuchet MS"/>
              </a:rPr>
              <a:t>u</a:t>
            </a:r>
            <a:r>
              <a:rPr sz="900" b="1" i="1" spc="-5" dirty="0">
                <a:solidFill>
                  <a:srgbClr val="003366"/>
                </a:solidFill>
                <a:latin typeface="Trebuchet MS"/>
                <a:cs typeface="Trebuchet MS"/>
              </a:rPr>
              <a:t>lg</a:t>
            </a:r>
            <a:r>
              <a:rPr sz="900" b="1" i="1" spc="-20" dirty="0">
                <a:solidFill>
                  <a:srgbClr val="003366"/>
                </a:solidFill>
                <a:latin typeface="Trebuchet MS"/>
                <a:cs typeface="Trebuchet MS"/>
              </a:rPr>
              <a:t>a</a:t>
            </a:r>
            <a:r>
              <a:rPr sz="900" b="1" i="1" spc="-5" dirty="0">
                <a:solidFill>
                  <a:srgbClr val="003366"/>
                </a:solidFill>
                <a:latin typeface="Trebuchet MS"/>
                <a:cs typeface="Trebuchet MS"/>
              </a:rPr>
              <a:t>r</a:t>
            </a:r>
            <a:r>
              <a:rPr sz="900" b="1" i="1" spc="-15" dirty="0">
                <a:solidFill>
                  <a:srgbClr val="003366"/>
                </a:solidFill>
                <a:latin typeface="Trebuchet MS"/>
                <a:cs typeface="Trebuchet MS"/>
              </a:rPr>
              <a:t>i</a:t>
            </a:r>
            <a:r>
              <a:rPr sz="900" b="1" i="1" spc="-10" dirty="0">
                <a:solidFill>
                  <a:srgbClr val="003366"/>
                </a:solidFill>
                <a:latin typeface="Trebuchet MS"/>
                <a:cs typeface="Trebuchet MS"/>
              </a:rPr>
              <a:t>a</a:t>
            </a:r>
            <a:r>
              <a:rPr sz="900" b="1" i="1" spc="-5" dirty="0">
                <a:solidFill>
                  <a:srgbClr val="003366"/>
                </a:solidFill>
                <a:latin typeface="Trebuchet MS"/>
                <a:cs typeface="Trebuchet MS"/>
              </a:rPr>
              <a:t> </a:t>
            </a:r>
            <a:r>
              <a:rPr sz="900" b="1" i="1" dirty="0">
                <a:solidFill>
                  <a:srgbClr val="234060"/>
                </a:solidFill>
                <a:latin typeface="Trebuchet MS"/>
                <a:cs typeface="Trebuchet MS"/>
              </a:rPr>
              <a:t>P</a:t>
            </a:r>
            <a:r>
              <a:rPr sz="900" b="1" i="1" spc="-5" dirty="0">
                <a:solidFill>
                  <a:srgbClr val="234060"/>
                </a:solidFill>
                <a:latin typeface="Trebuchet MS"/>
                <a:cs typeface="Trebuchet MS"/>
              </a:rPr>
              <a:t>roj</a:t>
            </a:r>
            <a:r>
              <a:rPr sz="900" b="1" i="1" spc="-15" dirty="0">
                <a:solidFill>
                  <a:srgbClr val="234060"/>
                </a:solidFill>
                <a:latin typeface="Trebuchet MS"/>
                <a:cs typeface="Trebuchet MS"/>
              </a:rPr>
              <a:t>e</a:t>
            </a:r>
            <a:r>
              <a:rPr sz="900" b="1" i="1" spc="-5" dirty="0">
                <a:solidFill>
                  <a:srgbClr val="234060"/>
                </a:solidFill>
                <a:latin typeface="Trebuchet MS"/>
                <a:cs typeface="Trebuchet MS"/>
              </a:rPr>
              <a:t>c</a:t>
            </a:r>
            <a:r>
              <a:rPr sz="900" b="1" i="1" dirty="0">
                <a:solidFill>
                  <a:srgbClr val="234060"/>
                </a:solidFill>
                <a:latin typeface="Trebuchet MS"/>
                <a:cs typeface="Trebuchet MS"/>
              </a:rPr>
              <a:t>t</a:t>
            </a:r>
            <a:r>
              <a:rPr sz="900" b="1" i="1" spc="5" dirty="0">
                <a:solidFill>
                  <a:srgbClr val="234060"/>
                </a:solidFill>
                <a:latin typeface="Trebuchet MS"/>
                <a:cs typeface="Trebuchet MS"/>
              </a:rPr>
              <a:t>:</a:t>
            </a:r>
            <a:r>
              <a:rPr sz="900" b="1" i="1" dirty="0">
                <a:solidFill>
                  <a:srgbClr val="234060"/>
                </a:solidFill>
                <a:latin typeface="Trebuchet MS"/>
                <a:cs typeface="Trebuchet MS"/>
              </a:rPr>
              <a:t>“SOS</a:t>
            </a:r>
            <a:r>
              <a:rPr sz="900" b="1" i="1" spc="-25" dirty="0">
                <a:solidFill>
                  <a:srgbClr val="234060"/>
                </a:solidFill>
                <a:latin typeface="Trebuchet MS"/>
                <a:cs typeface="Trebuchet MS"/>
              </a:rPr>
              <a:t> </a:t>
            </a:r>
            <a:r>
              <a:rPr sz="900" b="1" i="1" spc="-5" dirty="0">
                <a:solidFill>
                  <a:srgbClr val="234060"/>
                </a:solidFill>
                <a:latin typeface="Trebuchet MS"/>
                <a:cs typeface="Trebuchet MS"/>
              </a:rPr>
              <a:t>for </a:t>
            </a:r>
            <a:r>
              <a:rPr sz="900" b="1" i="1" spc="-10" dirty="0">
                <a:solidFill>
                  <a:srgbClr val="234060"/>
                </a:solidFill>
                <a:latin typeface="Trebuchet MS"/>
                <a:cs typeface="Trebuchet MS"/>
              </a:rPr>
              <a:t>e</a:t>
            </a:r>
            <a:r>
              <a:rPr sz="900" b="1" i="1" dirty="0">
                <a:solidFill>
                  <a:srgbClr val="234060"/>
                </a:solidFill>
                <a:latin typeface="Trebuchet MS"/>
                <a:cs typeface="Trebuchet MS"/>
              </a:rPr>
              <a:t>n</a:t>
            </a:r>
            <a:r>
              <a:rPr sz="900" b="1" i="1" spc="-10" dirty="0">
                <a:solidFill>
                  <a:srgbClr val="234060"/>
                </a:solidFill>
                <a:latin typeface="Trebuchet MS"/>
                <a:cs typeface="Trebuchet MS"/>
              </a:rPr>
              <a:t>d</a:t>
            </a:r>
            <a:r>
              <a:rPr sz="900" b="1" i="1" spc="-20" dirty="0">
                <a:solidFill>
                  <a:srgbClr val="234060"/>
                </a:solidFill>
                <a:latin typeface="Trebuchet MS"/>
                <a:cs typeface="Trebuchet MS"/>
              </a:rPr>
              <a:t>a</a:t>
            </a:r>
            <a:r>
              <a:rPr sz="900" b="1" i="1" dirty="0">
                <a:solidFill>
                  <a:srgbClr val="234060"/>
                </a:solidFill>
                <a:latin typeface="Trebuchet MS"/>
                <a:cs typeface="Trebuchet MS"/>
              </a:rPr>
              <a:t>n</a:t>
            </a:r>
            <a:r>
              <a:rPr sz="900" b="1" i="1" spc="-5" dirty="0">
                <a:solidFill>
                  <a:srgbClr val="234060"/>
                </a:solidFill>
                <a:latin typeface="Trebuchet MS"/>
                <a:cs typeface="Trebuchet MS"/>
              </a:rPr>
              <a:t>g</a:t>
            </a:r>
            <a:r>
              <a:rPr sz="900" b="1" i="1" spc="-10" dirty="0">
                <a:solidFill>
                  <a:srgbClr val="234060"/>
                </a:solidFill>
                <a:latin typeface="Trebuchet MS"/>
                <a:cs typeface="Trebuchet MS"/>
              </a:rPr>
              <a:t>e</a:t>
            </a:r>
            <a:r>
              <a:rPr sz="900" b="1" i="1" spc="-5" dirty="0">
                <a:solidFill>
                  <a:srgbClr val="234060"/>
                </a:solidFill>
                <a:latin typeface="Trebuchet MS"/>
                <a:cs typeface="Trebuchet MS"/>
              </a:rPr>
              <a:t>r</a:t>
            </a:r>
            <a:r>
              <a:rPr sz="900" b="1" i="1" spc="-10" dirty="0">
                <a:solidFill>
                  <a:srgbClr val="234060"/>
                </a:solidFill>
                <a:latin typeface="Trebuchet MS"/>
                <a:cs typeface="Trebuchet MS"/>
              </a:rPr>
              <a:t>e</a:t>
            </a:r>
            <a:r>
              <a:rPr sz="900" b="1" i="1" dirty="0">
                <a:solidFill>
                  <a:srgbClr val="234060"/>
                </a:solidFill>
                <a:latin typeface="Trebuchet MS"/>
                <a:cs typeface="Trebuchet MS"/>
              </a:rPr>
              <a:t>d</a:t>
            </a:r>
            <a:r>
              <a:rPr sz="900" b="1" i="1" spc="45" dirty="0">
                <a:solidFill>
                  <a:srgbClr val="234060"/>
                </a:solidFill>
                <a:latin typeface="Trebuchet MS"/>
                <a:cs typeface="Trebuchet MS"/>
              </a:rPr>
              <a:t> </a:t>
            </a:r>
            <a:r>
              <a:rPr sz="900" b="1" i="1" spc="-5" dirty="0">
                <a:solidFill>
                  <a:srgbClr val="234060"/>
                </a:solidFill>
                <a:latin typeface="Trebuchet MS"/>
                <a:cs typeface="Trebuchet MS"/>
              </a:rPr>
              <a:t>t</a:t>
            </a:r>
            <a:r>
              <a:rPr sz="900" b="1" i="1" dirty="0">
                <a:solidFill>
                  <a:srgbClr val="234060"/>
                </a:solidFill>
                <a:latin typeface="Trebuchet MS"/>
                <a:cs typeface="Trebuchet MS"/>
              </a:rPr>
              <a:t>r</a:t>
            </a:r>
            <a:r>
              <a:rPr sz="900" b="1" i="1" spc="-20" dirty="0">
                <a:solidFill>
                  <a:srgbClr val="234060"/>
                </a:solidFill>
                <a:latin typeface="Trebuchet MS"/>
                <a:cs typeface="Trebuchet MS"/>
              </a:rPr>
              <a:t>a</a:t>
            </a:r>
            <a:r>
              <a:rPr sz="900" b="1" i="1" spc="-10" dirty="0">
                <a:solidFill>
                  <a:srgbClr val="234060"/>
                </a:solidFill>
                <a:latin typeface="Trebuchet MS"/>
                <a:cs typeface="Trebuchet MS"/>
              </a:rPr>
              <a:t>d</a:t>
            </a:r>
            <a:r>
              <a:rPr sz="900" b="1" i="1" spc="-15" dirty="0">
                <a:solidFill>
                  <a:srgbClr val="234060"/>
                </a:solidFill>
                <a:latin typeface="Trebuchet MS"/>
                <a:cs typeface="Trebuchet MS"/>
              </a:rPr>
              <a:t>i</a:t>
            </a:r>
            <a:r>
              <a:rPr sz="900" b="1" i="1" spc="-5" dirty="0">
                <a:solidFill>
                  <a:srgbClr val="234060"/>
                </a:solidFill>
                <a:latin typeface="Trebuchet MS"/>
                <a:cs typeface="Trebuchet MS"/>
              </a:rPr>
              <a:t>t</a:t>
            </a:r>
            <a:r>
              <a:rPr sz="900" b="1" i="1" spc="-10" dirty="0">
                <a:solidFill>
                  <a:srgbClr val="234060"/>
                </a:solidFill>
                <a:latin typeface="Trebuchet MS"/>
                <a:cs typeface="Trebuchet MS"/>
              </a:rPr>
              <a:t>i</a:t>
            </a:r>
            <a:r>
              <a:rPr sz="900" b="1" i="1" spc="-5" dirty="0">
                <a:solidFill>
                  <a:srgbClr val="234060"/>
                </a:solidFill>
                <a:latin typeface="Trebuchet MS"/>
                <a:cs typeface="Trebuchet MS"/>
              </a:rPr>
              <a:t>on</a:t>
            </a:r>
            <a:r>
              <a:rPr sz="900" b="1" i="1" spc="-20" dirty="0">
                <a:solidFill>
                  <a:srgbClr val="234060"/>
                </a:solidFill>
                <a:latin typeface="Trebuchet MS"/>
                <a:cs typeface="Trebuchet MS"/>
              </a:rPr>
              <a:t>a</a:t>
            </a:r>
            <a:r>
              <a:rPr sz="900" b="1" i="1" spc="-5" dirty="0">
                <a:solidFill>
                  <a:srgbClr val="234060"/>
                </a:solidFill>
                <a:latin typeface="Trebuchet MS"/>
                <a:cs typeface="Trebuchet MS"/>
              </a:rPr>
              <a:t>l</a:t>
            </a:r>
            <a:r>
              <a:rPr sz="900" b="1" i="1" spc="50" dirty="0">
                <a:solidFill>
                  <a:srgbClr val="234060"/>
                </a:solidFill>
                <a:latin typeface="Trebuchet MS"/>
                <a:cs typeface="Trebuchet MS"/>
              </a:rPr>
              <a:t> </a:t>
            </a:r>
            <a:r>
              <a:rPr sz="900" b="1" i="1" spc="-5" dirty="0">
                <a:solidFill>
                  <a:srgbClr val="234060"/>
                </a:solidFill>
                <a:latin typeface="Trebuchet MS"/>
                <a:cs typeface="Trebuchet MS"/>
              </a:rPr>
              <a:t>v</a:t>
            </a:r>
            <a:r>
              <a:rPr sz="900" b="1" i="1" spc="-15" dirty="0">
                <a:solidFill>
                  <a:srgbClr val="234060"/>
                </a:solidFill>
                <a:latin typeface="Trebuchet MS"/>
                <a:cs typeface="Trebuchet MS"/>
              </a:rPr>
              <a:t>i</a:t>
            </a:r>
            <a:r>
              <a:rPr sz="900" b="1" i="1" spc="-5" dirty="0">
                <a:solidFill>
                  <a:srgbClr val="234060"/>
                </a:solidFill>
                <a:latin typeface="Trebuchet MS"/>
                <a:cs typeface="Trebuchet MS"/>
              </a:rPr>
              <a:t>ne</a:t>
            </a:r>
            <a:r>
              <a:rPr sz="900" b="1" i="1" spc="20" dirty="0">
                <a:solidFill>
                  <a:srgbClr val="234060"/>
                </a:solidFill>
                <a:latin typeface="Trebuchet MS"/>
                <a:cs typeface="Trebuchet MS"/>
              </a:rPr>
              <a:t> </a:t>
            </a:r>
            <a:r>
              <a:rPr sz="900" b="1" i="1" spc="-5" dirty="0">
                <a:solidFill>
                  <a:srgbClr val="234060"/>
                </a:solidFill>
                <a:latin typeface="Trebuchet MS"/>
                <a:cs typeface="Trebuchet MS"/>
              </a:rPr>
              <a:t>v</a:t>
            </a:r>
            <a:r>
              <a:rPr sz="900" b="1" i="1" spc="-10" dirty="0">
                <a:solidFill>
                  <a:srgbClr val="234060"/>
                </a:solidFill>
                <a:latin typeface="Trebuchet MS"/>
                <a:cs typeface="Trebuchet MS"/>
              </a:rPr>
              <a:t>a</a:t>
            </a:r>
            <a:r>
              <a:rPr sz="900" b="1" i="1" dirty="0">
                <a:solidFill>
                  <a:srgbClr val="234060"/>
                </a:solidFill>
                <a:latin typeface="Trebuchet MS"/>
                <a:cs typeface="Trebuchet MS"/>
              </a:rPr>
              <a:t>r</a:t>
            </a:r>
            <a:r>
              <a:rPr sz="900" b="1" i="1" spc="-10" dirty="0">
                <a:solidFill>
                  <a:srgbClr val="234060"/>
                </a:solidFill>
                <a:latin typeface="Trebuchet MS"/>
                <a:cs typeface="Trebuchet MS"/>
              </a:rPr>
              <a:t>i</a:t>
            </a:r>
            <a:r>
              <a:rPr sz="900" b="1" i="1" spc="-5" dirty="0">
                <a:solidFill>
                  <a:srgbClr val="234060"/>
                </a:solidFill>
                <a:latin typeface="Trebuchet MS"/>
                <a:cs typeface="Trebuchet MS"/>
              </a:rPr>
              <a:t>e</a:t>
            </a:r>
            <a:r>
              <a:rPr sz="900" b="1" i="1" dirty="0">
                <a:solidFill>
                  <a:srgbClr val="234060"/>
                </a:solidFill>
                <a:latin typeface="Trebuchet MS"/>
                <a:cs typeface="Trebuchet MS"/>
              </a:rPr>
              <a:t>t</a:t>
            </a:r>
            <a:r>
              <a:rPr sz="900" b="1" i="1" spc="-5" dirty="0">
                <a:solidFill>
                  <a:srgbClr val="234060"/>
                </a:solidFill>
                <a:latin typeface="Trebuchet MS"/>
                <a:cs typeface="Trebuchet MS"/>
              </a:rPr>
              <a:t>ie</a:t>
            </a:r>
            <a:r>
              <a:rPr sz="900" b="1" i="1" spc="-10" dirty="0">
                <a:solidFill>
                  <a:srgbClr val="234060"/>
                </a:solidFill>
                <a:latin typeface="Trebuchet MS"/>
                <a:cs typeface="Trebuchet MS"/>
              </a:rPr>
              <a:t>s</a:t>
            </a:r>
            <a:r>
              <a:rPr sz="900" b="1" i="1" dirty="0">
                <a:solidFill>
                  <a:srgbClr val="234060"/>
                </a:solidFill>
                <a:latin typeface="Trebuchet MS"/>
                <a:cs typeface="Trebuchet MS"/>
              </a:rPr>
              <a:t>” A</a:t>
            </a:r>
            <a:r>
              <a:rPr sz="900" b="1" i="1" spc="-5" dirty="0">
                <a:solidFill>
                  <a:srgbClr val="234060"/>
                </a:solidFill>
                <a:latin typeface="Trebuchet MS"/>
                <a:cs typeface="Trebuchet MS"/>
              </a:rPr>
              <a:t>c</a:t>
            </a:r>
            <a:r>
              <a:rPr sz="900" b="1" i="1" spc="-10" dirty="0">
                <a:solidFill>
                  <a:srgbClr val="234060"/>
                </a:solidFill>
                <a:latin typeface="Trebuchet MS"/>
                <a:cs typeface="Trebuchet MS"/>
              </a:rPr>
              <a:t>r</a:t>
            </a:r>
            <a:r>
              <a:rPr sz="900" b="1" i="1" dirty="0">
                <a:solidFill>
                  <a:srgbClr val="234060"/>
                </a:solidFill>
                <a:latin typeface="Trebuchet MS"/>
                <a:cs typeface="Trebuchet MS"/>
              </a:rPr>
              <a:t>on</a:t>
            </a:r>
            <a:r>
              <a:rPr sz="900" b="1" i="1" spc="-10" dirty="0">
                <a:solidFill>
                  <a:srgbClr val="234060"/>
                </a:solidFill>
                <a:latin typeface="Trebuchet MS"/>
                <a:cs typeface="Trebuchet MS"/>
              </a:rPr>
              <a:t>ym</a:t>
            </a:r>
            <a:r>
              <a:rPr sz="900" b="1" i="1" dirty="0">
                <a:solidFill>
                  <a:srgbClr val="234060"/>
                </a:solidFill>
                <a:latin typeface="Trebuchet MS"/>
                <a:cs typeface="Trebuchet MS"/>
              </a:rPr>
              <a:t>:</a:t>
            </a:r>
            <a:r>
              <a:rPr sz="900" b="1" i="1" spc="5" dirty="0">
                <a:solidFill>
                  <a:srgbClr val="234060"/>
                </a:solidFill>
                <a:latin typeface="Trebuchet MS"/>
                <a:cs typeface="Trebuchet MS"/>
              </a:rPr>
              <a:t> </a:t>
            </a:r>
            <a:r>
              <a:rPr sz="900" b="1" i="1" spc="-5" dirty="0">
                <a:solidFill>
                  <a:srgbClr val="234060"/>
                </a:solidFill>
                <a:latin typeface="Trebuchet MS"/>
                <a:cs typeface="Trebuchet MS"/>
              </a:rPr>
              <a:t>“V</a:t>
            </a:r>
            <a:r>
              <a:rPr sz="900" b="1" i="1" spc="-10" dirty="0">
                <a:solidFill>
                  <a:srgbClr val="234060"/>
                </a:solidFill>
                <a:latin typeface="Trebuchet MS"/>
                <a:cs typeface="Trebuchet MS"/>
              </a:rPr>
              <a:t>i</a:t>
            </a:r>
            <a:r>
              <a:rPr sz="900" b="1" i="1" spc="-5" dirty="0">
                <a:solidFill>
                  <a:srgbClr val="234060"/>
                </a:solidFill>
                <a:latin typeface="Trebuchet MS"/>
                <a:cs typeface="Trebuchet MS"/>
              </a:rPr>
              <a:t>n</a:t>
            </a:r>
            <a:r>
              <a:rPr sz="900" b="1" i="1" spc="-10" dirty="0">
                <a:solidFill>
                  <a:srgbClr val="234060"/>
                </a:solidFill>
                <a:latin typeface="Trebuchet MS"/>
                <a:cs typeface="Trebuchet MS"/>
              </a:rPr>
              <a:t>e</a:t>
            </a:r>
            <a:r>
              <a:rPr sz="900" b="1" i="1" dirty="0">
                <a:solidFill>
                  <a:srgbClr val="234060"/>
                </a:solidFill>
                <a:latin typeface="Trebuchet MS"/>
                <a:cs typeface="Trebuchet MS"/>
              </a:rPr>
              <a:t>S</a:t>
            </a:r>
            <a:r>
              <a:rPr sz="900" b="1" i="1" spc="-5" dirty="0">
                <a:solidFill>
                  <a:srgbClr val="234060"/>
                </a:solidFill>
                <a:latin typeface="Trebuchet MS"/>
                <a:cs typeface="Trebuchet MS"/>
              </a:rPr>
              <a:t>O</a:t>
            </a:r>
            <a:r>
              <a:rPr sz="900" b="1" i="1" spc="5" dirty="0">
                <a:solidFill>
                  <a:srgbClr val="234060"/>
                </a:solidFill>
                <a:latin typeface="Trebuchet MS"/>
                <a:cs typeface="Trebuchet MS"/>
              </a:rPr>
              <a:t>S</a:t>
            </a:r>
            <a:r>
              <a:rPr sz="900" b="1" i="1" dirty="0">
                <a:solidFill>
                  <a:srgbClr val="234060"/>
                </a:solidFill>
                <a:latin typeface="Trebuchet MS"/>
                <a:cs typeface="Trebuchet MS"/>
              </a:rPr>
              <a:t>”</a:t>
            </a:r>
            <a:endParaRPr sz="900">
              <a:latin typeface="Trebuchet MS"/>
              <a:cs typeface="Trebuchet MS"/>
            </a:endParaRPr>
          </a:p>
          <a:p>
            <a:pPr marL="12700">
              <a:lnSpc>
                <a:spcPct val="100000"/>
              </a:lnSpc>
            </a:pPr>
            <a:r>
              <a:rPr sz="900" b="1" i="1" dirty="0">
                <a:solidFill>
                  <a:srgbClr val="234060"/>
                </a:solidFill>
                <a:latin typeface="Trebuchet MS"/>
                <a:cs typeface="Trebuchet MS"/>
              </a:rPr>
              <a:t>P</a:t>
            </a:r>
            <a:r>
              <a:rPr sz="900" b="1" i="1" spc="-5" dirty="0">
                <a:solidFill>
                  <a:srgbClr val="234060"/>
                </a:solidFill>
                <a:latin typeface="Trebuchet MS"/>
                <a:cs typeface="Trebuchet MS"/>
              </a:rPr>
              <a:t>roj</a:t>
            </a:r>
            <a:r>
              <a:rPr sz="900" b="1" i="1" spc="-15" dirty="0">
                <a:solidFill>
                  <a:srgbClr val="234060"/>
                </a:solidFill>
                <a:latin typeface="Trebuchet MS"/>
                <a:cs typeface="Trebuchet MS"/>
              </a:rPr>
              <a:t>e</a:t>
            </a:r>
            <a:r>
              <a:rPr sz="900" b="1" i="1" spc="-5" dirty="0">
                <a:solidFill>
                  <a:srgbClr val="234060"/>
                </a:solidFill>
                <a:latin typeface="Trebuchet MS"/>
                <a:cs typeface="Trebuchet MS"/>
              </a:rPr>
              <a:t>ct</a:t>
            </a:r>
            <a:r>
              <a:rPr sz="900" b="1" i="1" spc="10" dirty="0">
                <a:solidFill>
                  <a:srgbClr val="234060"/>
                </a:solidFill>
                <a:latin typeface="Trebuchet MS"/>
                <a:cs typeface="Trebuchet MS"/>
              </a:rPr>
              <a:t> </a:t>
            </a:r>
            <a:r>
              <a:rPr sz="900" b="1" i="1" spc="-5" dirty="0">
                <a:solidFill>
                  <a:srgbClr val="234060"/>
                </a:solidFill>
                <a:latin typeface="Trebuchet MS"/>
                <a:cs typeface="Trebuchet MS"/>
              </a:rPr>
              <a:t>N</a:t>
            </a:r>
            <a:r>
              <a:rPr sz="900" b="1" i="1" spc="-20" dirty="0">
                <a:solidFill>
                  <a:srgbClr val="234060"/>
                </a:solidFill>
                <a:latin typeface="Trebuchet MS"/>
                <a:cs typeface="Trebuchet MS"/>
              </a:rPr>
              <a:t>o</a:t>
            </a:r>
            <a:r>
              <a:rPr sz="900" b="1" i="1" dirty="0">
                <a:solidFill>
                  <a:srgbClr val="234060"/>
                </a:solidFill>
                <a:latin typeface="Trebuchet MS"/>
                <a:cs typeface="Trebuchet MS"/>
              </a:rPr>
              <a:t>.</a:t>
            </a:r>
            <a:r>
              <a:rPr sz="900" b="1" i="1" spc="10" dirty="0">
                <a:solidFill>
                  <a:srgbClr val="234060"/>
                </a:solidFill>
                <a:latin typeface="Trebuchet MS"/>
                <a:cs typeface="Trebuchet MS"/>
              </a:rPr>
              <a:t> </a:t>
            </a:r>
            <a:r>
              <a:rPr sz="900" b="1" i="1" spc="-10" dirty="0">
                <a:solidFill>
                  <a:srgbClr val="234060"/>
                </a:solidFill>
                <a:latin typeface="Trebuchet MS"/>
                <a:cs typeface="Trebuchet MS"/>
              </a:rPr>
              <a:t>1</a:t>
            </a:r>
            <a:r>
              <a:rPr sz="900" b="1" i="1" spc="-25" dirty="0">
                <a:solidFill>
                  <a:srgbClr val="234060"/>
                </a:solidFill>
                <a:latin typeface="Trebuchet MS"/>
                <a:cs typeface="Trebuchet MS"/>
              </a:rPr>
              <a:t>8</a:t>
            </a:r>
            <a:r>
              <a:rPr sz="900" b="1" i="1" spc="-10" dirty="0">
                <a:solidFill>
                  <a:srgbClr val="234060"/>
                </a:solidFill>
                <a:latin typeface="Trebuchet MS"/>
                <a:cs typeface="Trebuchet MS"/>
              </a:rPr>
              <a:t>29</a:t>
            </a:r>
            <a:endParaRPr sz="900">
              <a:latin typeface="Trebuchet MS"/>
              <a:cs typeface="Trebuchet MS"/>
            </a:endParaRPr>
          </a:p>
        </p:txBody>
      </p:sp>
      <p:sp>
        <p:nvSpPr>
          <p:cNvPr id="10" name="object 10"/>
          <p:cNvSpPr txBox="1"/>
          <p:nvPr/>
        </p:nvSpPr>
        <p:spPr>
          <a:xfrm>
            <a:off x="9868661" y="6171616"/>
            <a:ext cx="2245360" cy="551815"/>
          </a:xfrm>
          <a:prstGeom prst="rect">
            <a:avLst/>
          </a:prstGeom>
        </p:spPr>
        <p:txBody>
          <a:bodyPr vert="horz" wrap="square" lIns="0" tIns="0" rIns="0" bIns="0" rtlCol="0">
            <a:spAutoFit/>
          </a:bodyPr>
          <a:lstStyle/>
          <a:p>
            <a:pPr marL="1298575">
              <a:lnSpc>
                <a:spcPct val="100000"/>
              </a:lnSpc>
            </a:pPr>
            <a:r>
              <a:rPr sz="900" i="1" spc="-5" dirty="0">
                <a:solidFill>
                  <a:srgbClr val="003366"/>
                </a:solidFill>
                <a:latin typeface="Trebuchet MS"/>
                <a:cs typeface="Trebuchet MS"/>
              </a:rPr>
              <a:t>270</a:t>
            </a:r>
            <a:r>
              <a:rPr sz="900" i="1" dirty="0">
                <a:solidFill>
                  <a:srgbClr val="003366"/>
                </a:solidFill>
                <a:latin typeface="Trebuchet MS"/>
                <a:cs typeface="Trebuchet MS"/>
              </a:rPr>
              <a:t>0</a:t>
            </a:r>
            <a:r>
              <a:rPr sz="900" i="1" spc="25" dirty="0">
                <a:solidFill>
                  <a:srgbClr val="003366"/>
                </a:solidFill>
                <a:latin typeface="Trebuchet MS"/>
                <a:cs typeface="Trebuchet MS"/>
              </a:rPr>
              <a:t> </a:t>
            </a:r>
            <a:r>
              <a:rPr sz="900" i="1" spc="-15" dirty="0">
                <a:solidFill>
                  <a:srgbClr val="003366"/>
                </a:solidFill>
                <a:latin typeface="Trebuchet MS"/>
                <a:cs typeface="Trebuchet MS"/>
              </a:rPr>
              <a:t>B</a:t>
            </a:r>
            <a:r>
              <a:rPr sz="900" i="1" spc="-5" dirty="0">
                <a:solidFill>
                  <a:srgbClr val="003366"/>
                </a:solidFill>
                <a:latin typeface="Trebuchet MS"/>
                <a:cs typeface="Trebuchet MS"/>
              </a:rPr>
              <a:t>lag</a:t>
            </a:r>
            <a:r>
              <a:rPr sz="900" i="1" spc="-10" dirty="0">
                <a:solidFill>
                  <a:srgbClr val="003366"/>
                </a:solidFill>
                <a:latin typeface="Trebuchet MS"/>
                <a:cs typeface="Trebuchet MS"/>
              </a:rPr>
              <a:t>o</a:t>
            </a:r>
            <a:r>
              <a:rPr sz="900" i="1" spc="-5" dirty="0">
                <a:solidFill>
                  <a:srgbClr val="003366"/>
                </a:solidFill>
                <a:latin typeface="Trebuchet MS"/>
                <a:cs typeface="Trebuchet MS"/>
              </a:rPr>
              <a:t>evg</a:t>
            </a:r>
            <a:r>
              <a:rPr sz="900" i="1" spc="-10" dirty="0">
                <a:solidFill>
                  <a:srgbClr val="003366"/>
                </a:solidFill>
                <a:latin typeface="Trebuchet MS"/>
                <a:cs typeface="Trebuchet MS"/>
              </a:rPr>
              <a:t>r</a:t>
            </a:r>
            <a:r>
              <a:rPr sz="900" i="1" spc="-5" dirty="0">
                <a:solidFill>
                  <a:srgbClr val="003366"/>
                </a:solidFill>
                <a:latin typeface="Trebuchet MS"/>
                <a:cs typeface="Trebuchet MS"/>
              </a:rPr>
              <a:t>a</a:t>
            </a:r>
            <a:r>
              <a:rPr sz="900" i="1" dirty="0">
                <a:solidFill>
                  <a:srgbClr val="003366"/>
                </a:solidFill>
                <a:latin typeface="Trebuchet MS"/>
                <a:cs typeface="Trebuchet MS"/>
              </a:rPr>
              <a:t>d</a:t>
            </a:r>
            <a:endParaRPr sz="900">
              <a:latin typeface="Trebuchet MS"/>
              <a:cs typeface="Trebuchet MS"/>
            </a:endParaRPr>
          </a:p>
          <a:p>
            <a:pPr marL="482600" algn="ctr">
              <a:lnSpc>
                <a:spcPct val="100000"/>
              </a:lnSpc>
            </a:pPr>
            <a:r>
              <a:rPr sz="900" i="1" spc="-5" dirty="0">
                <a:solidFill>
                  <a:srgbClr val="003366"/>
                </a:solidFill>
                <a:latin typeface="Trebuchet MS"/>
                <a:cs typeface="Trebuchet MS"/>
              </a:rPr>
              <a:t>“</a:t>
            </a:r>
            <a:r>
              <a:rPr sz="900" i="1" dirty="0">
                <a:solidFill>
                  <a:srgbClr val="003366"/>
                </a:solidFill>
                <a:latin typeface="Trebuchet MS"/>
                <a:cs typeface="Trebuchet MS"/>
              </a:rPr>
              <a:t>St</a:t>
            </a:r>
            <a:r>
              <a:rPr sz="900" i="1" spc="-5" dirty="0">
                <a:solidFill>
                  <a:srgbClr val="003366"/>
                </a:solidFill>
                <a:latin typeface="Trebuchet MS"/>
                <a:cs typeface="Trebuchet MS"/>
              </a:rPr>
              <a:t>e</a:t>
            </a:r>
            <a:r>
              <a:rPr sz="900" i="1" dirty="0">
                <a:solidFill>
                  <a:srgbClr val="003366"/>
                </a:solidFill>
                <a:latin typeface="Trebuchet MS"/>
                <a:cs typeface="Trebuchet MS"/>
              </a:rPr>
              <a:t>f</a:t>
            </a:r>
            <a:r>
              <a:rPr sz="900" i="1" spc="-10" dirty="0">
                <a:solidFill>
                  <a:srgbClr val="003366"/>
                </a:solidFill>
                <a:latin typeface="Trebuchet MS"/>
                <a:cs typeface="Trebuchet MS"/>
              </a:rPr>
              <a:t>a</a:t>
            </a:r>
            <a:r>
              <a:rPr sz="900" i="1" dirty="0">
                <a:solidFill>
                  <a:srgbClr val="003366"/>
                </a:solidFill>
                <a:latin typeface="Trebuchet MS"/>
                <a:cs typeface="Trebuchet MS"/>
              </a:rPr>
              <a:t>n</a:t>
            </a:r>
            <a:r>
              <a:rPr sz="900" i="1" spc="15" dirty="0">
                <a:solidFill>
                  <a:srgbClr val="003366"/>
                </a:solidFill>
                <a:latin typeface="Trebuchet MS"/>
                <a:cs typeface="Trebuchet MS"/>
              </a:rPr>
              <a:t> </a:t>
            </a:r>
            <a:r>
              <a:rPr sz="900" i="1" spc="-5" dirty="0">
                <a:solidFill>
                  <a:srgbClr val="003366"/>
                </a:solidFill>
                <a:latin typeface="Trebuchet MS"/>
                <a:cs typeface="Trebuchet MS"/>
              </a:rPr>
              <a:t>Stam</a:t>
            </a:r>
            <a:r>
              <a:rPr sz="900" i="1" dirty="0">
                <a:solidFill>
                  <a:srgbClr val="003366"/>
                </a:solidFill>
                <a:latin typeface="Trebuchet MS"/>
                <a:cs typeface="Trebuchet MS"/>
              </a:rPr>
              <a:t>b</a:t>
            </a:r>
            <a:r>
              <a:rPr sz="900" i="1" spc="-10" dirty="0">
                <a:solidFill>
                  <a:srgbClr val="003366"/>
                </a:solidFill>
                <a:latin typeface="Trebuchet MS"/>
                <a:cs typeface="Trebuchet MS"/>
              </a:rPr>
              <a:t>olo</a:t>
            </a:r>
            <a:r>
              <a:rPr sz="900" i="1" dirty="0">
                <a:solidFill>
                  <a:srgbClr val="003366"/>
                </a:solidFill>
                <a:latin typeface="Trebuchet MS"/>
                <a:cs typeface="Trebuchet MS"/>
              </a:rPr>
              <a:t>v”</a:t>
            </a:r>
            <a:r>
              <a:rPr sz="900" i="1" spc="10" dirty="0">
                <a:solidFill>
                  <a:srgbClr val="003366"/>
                </a:solidFill>
                <a:latin typeface="Trebuchet MS"/>
                <a:cs typeface="Trebuchet MS"/>
              </a:rPr>
              <a:t> </a:t>
            </a:r>
            <a:r>
              <a:rPr sz="900" i="1" spc="-10" dirty="0">
                <a:solidFill>
                  <a:srgbClr val="003366"/>
                </a:solidFill>
                <a:latin typeface="Trebuchet MS"/>
                <a:cs typeface="Trebuchet MS"/>
              </a:rPr>
              <a:t>s</a:t>
            </a:r>
            <a:r>
              <a:rPr sz="900" i="1" dirty="0">
                <a:solidFill>
                  <a:srgbClr val="003366"/>
                </a:solidFill>
                <a:latin typeface="Trebuchet MS"/>
                <a:cs typeface="Trebuchet MS"/>
              </a:rPr>
              <a:t>t</a:t>
            </a:r>
            <a:r>
              <a:rPr sz="900" i="1" spc="-10" dirty="0">
                <a:solidFill>
                  <a:srgbClr val="003366"/>
                </a:solidFill>
                <a:latin typeface="Trebuchet MS"/>
                <a:cs typeface="Trebuchet MS"/>
              </a:rPr>
              <a:t>r</a:t>
            </a:r>
            <a:r>
              <a:rPr sz="900" i="1" dirty="0">
                <a:solidFill>
                  <a:srgbClr val="003366"/>
                </a:solidFill>
                <a:latin typeface="Trebuchet MS"/>
                <a:cs typeface="Trebuchet MS"/>
              </a:rPr>
              <a:t>.</a:t>
            </a:r>
            <a:r>
              <a:rPr sz="900" i="1" spc="-5" dirty="0">
                <a:solidFill>
                  <a:srgbClr val="003366"/>
                </a:solidFill>
                <a:latin typeface="Trebuchet MS"/>
                <a:cs typeface="Trebuchet MS"/>
              </a:rPr>
              <a:t> </a:t>
            </a:r>
            <a:r>
              <a:rPr sz="900" i="1" dirty="0">
                <a:solidFill>
                  <a:srgbClr val="003366"/>
                </a:solidFill>
                <a:latin typeface="Trebuchet MS"/>
                <a:cs typeface="Trebuchet MS"/>
              </a:rPr>
              <a:t>№</a:t>
            </a:r>
            <a:r>
              <a:rPr sz="900" i="1" spc="-5" dirty="0">
                <a:solidFill>
                  <a:srgbClr val="003366"/>
                </a:solidFill>
                <a:latin typeface="Trebuchet MS"/>
                <a:cs typeface="Trebuchet MS"/>
              </a:rPr>
              <a:t>1</a:t>
            </a:r>
            <a:r>
              <a:rPr sz="900" i="1" dirty="0">
                <a:solidFill>
                  <a:srgbClr val="003366"/>
                </a:solidFill>
                <a:latin typeface="Trebuchet MS"/>
                <a:cs typeface="Trebuchet MS"/>
              </a:rPr>
              <a:t>,</a:t>
            </a:r>
            <a:r>
              <a:rPr sz="900" i="1" spc="-5" dirty="0">
                <a:solidFill>
                  <a:srgbClr val="003366"/>
                </a:solidFill>
                <a:latin typeface="Trebuchet MS"/>
                <a:cs typeface="Trebuchet MS"/>
              </a:rPr>
              <a:t> fl</a:t>
            </a:r>
            <a:r>
              <a:rPr sz="900" i="1" dirty="0">
                <a:solidFill>
                  <a:srgbClr val="003366"/>
                </a:solidFill>
                <a:latin typeface="Trebuchet MS"/>
                <a:cs typeface="Trebuchet MS"/>
              </a:rPr>
              <a:t>.</a:t>
            </a:r>
            <a:r>
              <a:rPr sz="900" i="1" spc="10" dirty="0">
                <a:solidFill>
                  <a:srgbClr val="003366"/>
                </a:solidFill>
                <a:latin typeface="Trebuchet MS"/>
                <a:cs typeface="Trebuchet MS"/>
              </a:rPr>
              <a:t> </a:t>
            </a:r>
            <a:r>
              <a:rPr sz="900" i="1" dirty="0">
                <a:solidFill>
                  <a:srgbClr val="003366"/>
                </a:solidFill>
                <a:latin typeface="Trebuchet MS"/>
                <a:cs typeface="Trebuchet MS"/>
              </a:rPr>
              <a:t>2</a:t>
            </a:r>
            <a:endParaRPr sz="900">
              <a:latin typeface="Trebuchet MS"/>
              <a:cs typeface="Trebuchet MS"/>
            </a:endParaRPr>
          </a:p>
          <a:p>
            <a:pPr marL="12700">
              <a:lnSpc>
                <a:spcPct val="100000"/>
              </a:lnSpc>
            </a:pPr>
            <a:r>
              <a:rPr sz="900" i="1" dirty="0">
                <a:solidFill>
                  <a:srgbClr val="234060"/>
                </a:solidFill>
                <a:latin typeface="Trebuchet MS"/>
                <a:cs typeface="Trebuchet MS"/>
              </a:rPr>
              <a:t>t</a:t>
            </a:r>
            <a:r>
              <a:rPr sz="900" i="1" spc="-5" dirty="0">
                <a:solidFill>
                  <a:srgbClr val="234060"/>
                </a:solidFill>
                <a:latin typeface="Trebuchet MS"/>
                <a:cs typeface="Trebuchet MS"/>
              </a:rPr>
              <a:t>el</a:t>
            </a:r>
            <a:r>
              <a:rPr sz="900" i="1" dirty="0">
                <a:solidFill>
                  <a:srgbClr val="234060"/>
                </a:solidFill>
                <a:latin typeface="Trebuchet MS"/>
                <a:cs typeface="Trebuchet MS"/>
              </a:rPr>
              <a:t>.</a:t>
            </a:r>
            <a:r>
              <a:rPr sz="900" i="1" spc="-5" dirty="0">
                <a:solidFill>
                  <a:srgbClr val="234060"/>
                </a:solidFill>
                <a:latin typeface="Trebuchet MS"/>
                <a:cs typeface="Trebuchet MS"/>
              </a:rPr>
              <a:t> </a:t>
            </a:r>
            <a:r>
              <a:rPr sz="900" i="1" spc="-10" dirty="0">
                <a:solidFill>
                  <a:srgbClr val="234060"/>
                </a:solidFill>
                <a:latin typeface="Trebuchet MS"/>
                <a:cs typeface="Trebuchet MS"/>
              </a:rPr>
              <a:t>+35</a:t>
            </a:r>
            <a:r>
              <a:rPr sz="900" i="1" dirty="0">
                <a:solidFill>
                  <a:srgbClr val="234060"/>
                </a:solidFill>
                <a:latin typeface="Trebuchet MS"/>
                <a:cs typeface="Trebuchet MS"/>
              </a:rPr>
              <a:t>9</a:t>
            </a:r>
            <a:r>
              <a:rPr sz="900" i="1" spc="20" dirty="0">
                <a:solidFill>
                  <a:srgbClr val="234060"/>
                </a:solidFill>
                <a:latin typeface="Trebuchet MS"/>
                <a:cs typeface="Trebuchet MS"/>
              </a:rPr>
              <a:t> </a:t>
            </a:r>
            <a:r>
              <a:rPr sz="900" i="1" spc="-10" dirty="0">
                <a:solidFill>
                  <a:srgbClr val="234060"/>
                </a:solidFill>
                <a:latin typeface="Trebuchet MS"/>
                <a:cs typeface="Trebuchet MS"/>
              </a:rPr>
              <a:t>89</a:t>
            </a:r>
            <a:r>
              <a:rPr sz="900" i="1" dirty="0">
                <a:solidFill>
                  <a:srgbClr val="234060"/>
                </a:solidFill>
                <a:latin typeface="Trebuchet MS"/>
                <a:cs typeface="Trebuchet MS"/>
              </a:rPr>
              <a:t>6</a:t>
            </a:r>
            <a:r>
              <a:rPr sz="900" i="1" spc="20" dirty="0">
                <a:solidFill>
                  <a:srgbClr val="234060"/>
                </a:solidFill>
                <a:latin typeface="Trebuchet MS"/>
                <a:cs typeface="Trebuchet MS"/>
              </a:rPr>
              <a:t> </a:t>
            </a:r>
            <a:r>
              <a:rPr sz="900" i="1" spc="-10" dirty="0">
                <a:solidFill>
                  <a:srgbClr val="234060"/>
                </a:solidFill>
                <a:latin typeface="Trebuchet MS"/>
                <a:cs typeface="Trebuchet MS"/>
              </a:rPr>
              <a:t>0</a:t>
            </a:r>
            <a:r>
              <a:rPr sz="900" i="1" dirty="0">
                <a:solidFill>
                  <a:srgbClr val="234060"/>
                </a:solidFill>
                <a:latin typeface="Trebuchet MS"/>
                <a:cs typeface="Trebuchet MS"/>
              </a:rPr>
              <a:t>4</a:t>
            </a:r>
            <a:r>
              <a:rPr sz="900" i="1" spc="10" dirty="0">
                <a:solidFill>
                  <a:srgbClr val="234060"/>
                </a:solidFill>
                <a:latin typeface="Trebuchet MS"/>
                <a:cs typeface="Trebuchet MS"/>
              </a:rPr>
              <a:t> </a:t>
            </a:r>
            <a:r>
              <a:rPr sz="900" i="1" spc="-10" dirty="0">
                <a:solidFill>
                  <a:srgbClr val="234060"/>
                </a:solidFill>
                <a:latin typeface="Trebuchet MS"/>
                <a:cs typeface="Trebuchet MS"/>
              </a:rPr>
              <a:t>0</a:t>
            </a:r>
            <a:r>
              <a:rPr sz="900" i="1" dirty="0">
                <a:solidFill>
                  <a:srgbClr val="234060"/>
                </a:solidFill>
                <a:latin typeface="Trebuchet MS"/>
                <a:cs typeface="Trebuchet MS"/>
              </a:rPr>
              <a:t>9</a:t>
            </a:r>
            <a:r>
              <a:rPr sz="900" i="1" spc="10" dirty="0">
                <a:solidFill>
                  <a:srgbClr val="234060"/>
                </a:solidFill>
                <a:latin typeface="Trebuchet MS"/>
                <a:cs typeface="Trebuchet MS"/>
              </a:rPr>
              <a:t> </a:t>
            </a:r>
            <a:r>
              <a:rPr sz="900" i="1" spc="-10" dirty="0">
                <a:solidFill>
                  <a:srgbClr val="234060"/>
                </a:solidFill>
                <a:latin typeface="Trebuchet MS"/>
                <a:cs typeface="Trebuchet MS"/>
              </a:rPr>
              <a:t>0</a:t>
            </a:r>
            <a:r>
              <a:rPr sz="900" i="1" dirty="0">
                <a:solidFill>
                  <a:srgbClr val="234060"/>
                </a:solidFill>
                <a:latin typeface="Trebuchet MS"/>
                <a:cs typeface="Trebuchet MS"/>
              </a:rPr>
              <a:t>3</a:t>
            </a:r>
            <a:r>
              <a:rPr sz="900" i="1" spc="10" dirty="0">
                <a:solidFill>
                  <a:srgbClr val="234060"/>
                </a:solidFill>
                <a:latin typeface="Trebuchet MS"/>
                <a:cs typeface="Trebuchet MS"/>
              </a:rPr>
              <a:t> </a:t>
            </a:r>
            <a:r>
              <a:rPr sz="900" i="1" spc="-10" dirty="0">
                <a:solidFill>
                  <a:srgbClr val="234060"/>
                </a:solidFill>
                <a:latin typeface="Trebuchet MS"/>
                <a:cs typeface="Trebuchet MS"/>
              </a:rPr>
              <a:t>/</a:t>
            </a:r>
            <a:r>
              <a:rPr sz="900" i="1" dirty="0">
                <a:solidFill>
                  <a:srgbClr val="234060"/>
                </a:solidFill>
                <a:latin typeface="Trebuchet MS"/>
                <a:cs typeface="Trebuchet MS"/>
              </a:rPr>
              <a:t>+</a:t>
            </a:r>
            <a:r>
              <a:rPr sz="900" i="1" spc="10" dirty="0">
                <a:solidFill>
                  <a:srgbClr val="234060"/>
                </a:solidFill>
                <a:latin typeface="Trebuchet MS"/>
                <a:cs typeface="Trebuchet MS"/>
              </a:rPr>
              <a:t> </a:t>
            </a:r>
            <a:r>
              <a:rPr sz="900" i="1" spc="-10" dirty="0">
                <a:solidFill>
                  <a:srgbClr val="234060"/>
                </a:solidFill>
                <a:latin typeface="Trebuchet MS"/>
                <a:cs typeface="Trebuchet MS"/>
              </a:rPr>
              <a:t>35</a:t>
            </a:r>
            <a:r>
              <a:rPr sz="900" i="1" dirty="0">
                <a:solidFill>
                  <a:srgbClr val="234060"/>
                </a:solidFill>
                <a:latin typeface="Trebuchet MS"/>
                <a:cs typeface="Trebuchet MS"/>
              </a:rPr>
              <a:t>9</a:t>
            </a:r>
            <a:r>
              <a:rPr sz="900" i="1" spc="20" dirty="0">
                <a:solidFill>
                  <a:srgbClr val="234060"/>
                </a:solidFill>
                <a:latin typeface="Trebuchet MS"/>
                <a:cs typeface="Trebuchet MS"/>
              </a:rPr>
              <a:t> </a:t>
            </a:r>
            <a:r>
              <a:rPr sz="900" i="1" spc="-10" dirty="0">
                <a:solidFill>
                  <a:srgbClr val="234060"/>
                </a:solidFill>
                <a:latin typeface="Trebuchet MS"/>
                <a:cs typeface="Trebuchet MS"/>
              </a:rPr>
              <a:t>87</a:t>
            </a:r>
            <a:r>
              <a:rPr sz="900" i="1" dirty="0">
                <a:solidFill>
                  <a:srgbClr val="234060"/>
                </a:solidFill>
                <a:latin typeface="Trebuchet MS"/>
                <a:cs typeface="Trebuchet MS"/>
              </a:rPr>
              <a:t>6</a:t>
            </a:r>
            <a:r>
              <a:rPr sz="900" i="1" spc="10" dirty="0">
                <a:solidFill>
                  <a:srgbClr val="234060"/>
                </a:solidFill>
                <a:latin typeface="Trebuchet MS"/>
                <a:cs typeface="Trebuchet MS"/>
              </a:rPr>
              <a:t> </a:t>
            </a:r>
            <a:r>
              <a:rPr sz="900" i="1" spc="-10" dirty="0">
                <a:solidFill>
                  <a:srgbClr val="234060"/>
                </a:solidFill>
                <a:latin typeface="Trebuchet MS"/>
                <a:cs typeface="Trebuchet MS"/>
              </a:rPr>
              <a:t>7</a:t>
            </a:r>
            <a:r>
              <a:rPr sz="900" i="1" dirty="0">
                <a:solidFill>
                  <a:srgbClr val="234060"/>
                </a:solidFill>
                <a:latin typeface="Trebuchet MS"/>
                <a:cs typeface="Trebuchet MS"/>
              </a:rPr>
              <a:t>1</a:t>
            </a:r>
            <a:r>
              <a:rPr sz="900" i="1" spc="10" dirty="0">
                <a:solidFill>
                  <a:srgbClr val="234060"/>
                </a:solidFill>
                <a:latin typeface="Trebuchet MS"/>
                <a:cs typeface="Trebuchet MS"/>
              </a:rPr>
              <a:t> </a:t>
            </a:r>
            <a:r>
              <a:rPr sz="900" i="1" spc="-10" dirty="0">
                <a:solidFill>
                  <a:srgbClr val="234060"/>
                </a:solidFill>
                <a:latin typeface="Trebuchet MS"/>
                <a:cs typeface="Trebuchet MS"/>
              </a:rPr>
              <a:t>2</a:t>
            </a:r>
            <a:r>
              <a:rPr sz="900" i="1" dirty="0">
                <a:solidFill>
                  <a:srgbClr val="234060"/>
                </a:solidFill>
                <a:latin typeface="Trebuchet MS"/>
                <a:cs typeface="Trebuchet MS"/>
              </a:rPr>
              <a:t>4</a:t>
            </a:r>
            <a:r>
              <a:rPr sz="900" i="1" spc="20" dirty="0">
                <a:solidFill>
                  <a:srgbClr val="234060"/>
                </a:solidFill>
                <a:latin typeface="Trebuchet MS"/>
                <a:cs typeface="Trebuchet MS"/>
              </a:rPr>
              <a:t> </a:t>
            </a:r>
            <a:r>
              <a:rPr sz="900" i="1" spc="-10" dirty="0">
                <a:solidFill>
                  <a:srgbClr val="234060"/>
                </a:solidFill>
                <a:latin typeface="Trebuchet MS"/>
                <a:cs typeface="Trebuchet MS"/>
              </a:rPr>
              <a:t>09</a:t>
            </a:r>
            <a:endParaRPr sz="900">
              <a:latin typeface="Trebuchet MS"/>
              <a:cs typeface="Trebuchet MS"/>
            </a:endParaRPr>
          </a:p>
          <a:p>
            <a:pPr marL="368300" algn="ctr">
              <a:lnSpc>
                <a:spcPct val="100000"/>
              </a:lnSpc>
            </a:pPr>
            <a:r>
              <a:rPr sz="900" i="1" spc="-5" dirty="0">
                <a:solidFill>
                  <a:srgbClr val="003366"/>
                </a:solidFill>
                <a:latin typeface="Trebuchet MS"/>
                <a:cs typeface="Trebuchet MS"/>
              </a:rPr>
              <a:t>e</a:t>
            </a:r>
            <a:r>
              <a:rPr sz="900" i="1" spc="5" dirty="0">
                <a:solidFill>
                  <a:srgbClr val="003366"/>
                </a:solidFill>
                <a:latin typeface="Trebuchet MS"/>
                <a:cs typeface="Trebuchet MS"/>
              </a:rPr>
              <a:t>-</a:t>
            </a:r>
            <a:r>
              <a:rPr sz="900" i="1" spc="-5" dirty="0">
                <a:solidFill>
                  <a:srgbClr val="003366"/>
                </a:solidFill>
                <a:latin typeface="Trebuchet MS"/>
                <a:cs typeface="Trebuchet MS"/>
              </a:rPr>
              <a:t>mai</a:t>
            </a:r>
            <a:r>
              <a:rPr sz="900" i="1" spc="-10" dirty="0">
                <a:solidFill>
                  <a:srgbClr val="003366"/>
                </a:solidFill>
                <a:latin typeface="Trebuchet MS"/>
                <a:cs typeface="Trebuchet MS"/>
              </a:rPr>
              <a:t>l</a:t>
            </a:r>
            <a:r>
              <a:rPr sz="900" i="1" dirty="0">
                <a:solidFill>
                  <a:srgbClr val="003366"/>
                </a:solidFill>
                <a:latin typeface="Trebuchet MS"/>
                <a:cs typeface="Trebuchet MS"/>
              </a:rPr>
              <a:t>:</a:t>
            </a:r>
            <a:r>
              <a:rPr sz="900" i="1" spc="10" dirty="0">
                <a:solidFill>
                  <a:srgbClr val="003366"/>
                </a:solidFill>
                <a:latin typeface="Trebuchet MS"/>
                <a:cs typeface="Trebuchet MS"/>
              </a:rPr>
              <a:t> </a:t>
            </a:r>
            <a:r>
              <a:rPr sz="900" i="1" u="sng" dirty="0">
                <a:solidFill>
                  <a:srgbClr val="0462C1"/>
                </a:solidFill>
                <a:latin typeface="Trebuchet MS"/>
                <a:cs typeface="Trebuchet MS"/>
                <a:hlinkClick r:id="rId8"/>
              </a:rPr>
              <a:t>pdb</a:t>
            </a:r>
            <a:r>
              <a:rPr sz="900" i="1" u="sng" spc="-5" dirty="0">
                <a:solidFill>
                  <a:srgbClr val="0462C1"/>
                </a:solidFill>
                <a:latin typeface="Trebuchet MS"/>
                <a:cs typeface="Trebuchet MS"/>
                <a:hlinkClick r:id="rId8"/>
              </a:rPr>
              <a:t>ul</a:t>
            </a:r>
            <a:r>
              <a:rPr sz="900" i="1" u="sng" dirty="0">
                <a:solidFill>
                  <a:srgbClr val="0462C1"/>
                </a:solidFill>
                <a:latin typeface="Trebuchet MS"/>
                <a:cs typeface="Trebuchet MS"/>
                <a:hlinkClick r:id="rId8"/>
              </a:rPr>
              <a:t>g</a:t>
            </a:r>
            <a:r>
              <a:rPr sz="900" i="1" u="sng" spc="-5" dirty="0">
                <a:solidFill>
                  <a:srgbClr val="0462C1"/>
                </a:solidFill>
                <a:latin typeface="Trebuchet MS"/>
                <a:cs typeface="Trebuchet MS"/>
                <a:hlinkClick r:id="rId8"/>
              </a:rPr>
              <a:t>a</a:t>
            </a:r>
            <a:r>
              <a:rPr sz="900" i="1" u="sng" spc="-10" dirty="0">
                <a:solidFill>
                  <a:srgbClr val="0462C1"/>
                </a:solidFill>
                <a:latin typeface="Trebuchet MS"/>
                <a:cs typeface="Trebuchet MS"/>
                <a:hlinkClick r:id="rId8"/>
              </a:rPr>
              <a:t>r</a:t>
            </a:r>
            <a:r>
              <a:rPr sz="900" i="1" u="sng" dirty="0">
                <a:solidFill>
                  <a:srgbClr val="0462C1"/>
                </a:solidFill>
                <a:latin typeface="Trebuchet MS"/>
                <a:cs typeface="Trebuchet MS"/>
                <a:hlinkClick r:id="rId8"/>
              </a:rPr>
              <a:t>i</a:t>
            </a:r>
            <a:r>
              <a:rPr sz="900" i="1" u="sng" spc="-5" dirty="0">
                <a:solidFill>
                  <a:srgbClr val="0462C1"/>
                </a:solidFill>
                <a:latin typeface="Trebuchet MS"/>
                <a:cs typeface="Trebuchet MS"/>
                <a:hlinkClick r:id="rId8"/>
              </a:rPr>
              <a:t>a2010</a:t>
            </a:r>
            <a:r>
              <a:rPr sz="900" i="1" u="sng" spc="-10" dirty="0">
                <a:solidFill>
                  <a:srgbClr val="0462C1"/>
                </a:solidFill>
                <a:latin typeface="Trebuchet MS"/>
                <a:cs typeface="Trebuchet MS"/>
                <a:hlinkClick r:id="rId8"/>
              </a:rPr>
              <a:t>@</a:t>
            </a:r>
            <a:r>
              <a:rPr sz="900" i="1" u="sng" dirty="0">
                <a:solidFill>
                  <a:srgbClr val="0462C1"/>
                </a:solidFill>
                <a:latin typeface="Trebuchet MS"/>
                <a:cs typeface="Trebuchet MS"/>
                <a:hlinkClick r:id="rId8"/>
              </a:rPr>
              <a:t>g</a:t>
            </a:r>
            <a:r>
              <a:rPr sz="900" i="1" u="sng" spc="-5" dirty="0">
                <a:solidFill>
                  <a:srgbClr val="0462C1"/>
                </a:solidFill>
                <a:latin typeface="Trebuchet MS"/>
                <a:cs typeface="Trebuchet MS"/>
                <a:hlinkClick r:id="rId8"/>
              </a:rPr>
              <a:t>mail</a:t>
            </a:r>
            <a:r>
              <a:rPr sz="900" i="1" u="sng" spc="5" dirty="0">
                <a:solidFill>
                  <a:srgbClr val="0462C1"/>
                </a:solidFill>
                <a:latin typeface="Trebuchet MS"/>
                <a:cs typeface="Trebuchet MS"/>
                <a:hlinkClick r:id="rId8"/>
              </a:rPr>
              <a:t>.</a:t>
            </a:r>
            <a:r>
              <a:rPr sz="900" i="1" u="sng" dirty="0">
                <a:solidFill>
                  <a:srgbClr val="0462C1"/>
                </a:solidFill>
                <a:latin typeface="Trebuchet MS"/>
                <a:cs typeface="Trebuchet MS"/>
                <a:hlinkClick r:id="rId8"/>
              </a:rPr>
              <a:t>c</a:t>
            </a:r>
            <a:r>
              <a:rPr sz="900" i="1" u="sng" spc="-10" dirty="0">
                <a:solidFill>
                  <a:srgbClr val="0462C1"/>
                </a:solidFill>
                <a:latin typeface="Trebuchet MS"/>
                <a:cs typeface="Trebuchet MS"/>
                <a:hlinkClick r:id="rId8"/>
              </a:rPr>
              <a:t>o</a:t>
            </a:r>
            <a:r>
              <a:rPr sz="900" i="1" u="sng" dirty="0">
                <a:solidFill>
                  <a:srgbClr val="0462C1"/>
                </a:solidFill>
                <a:latin typeface="Trebuchet MS"/>
                <a:cs typeface="Trebuchet MS"/>
                <a:hlinkClick r:id="rId8"/>
              </a:rPr>
              <a:t>m</a:t>
            </a:r>
            <a:endParaRPr sz="900">
              <a:latin typeface="Trebuchet MS"/>
              <a:cs typeface="Trebuchet MS"/>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1999" cy="6857996"/>
          </a:xfrm>
          <a:prstGeom prst="rect">
            <a:avLst/>
          </a:prstGeom>
          <a:blipFill>
            <a:blip r:embed="rId3" cstate="print"/>
            <a:stretch>
              <a:fillRect/>
            </a:stretch>
          </a:blipFill>
        </p:spPr>
        <p:txBody>
          <a:bodyPr wrap="square" lIns="0" tIns="0" rIns="0" bIns="0" rtlCol="0"/>
          <a:lstStyle/>
          <a:p>
            <a:endParaRPr/>
          </a:p>
        </p:txBody>
      </p:sp>
      <p:sp>
        <p:nvSpPr>
          <p:cNvPr id="3" name="object 3"/>
          <p:cNvSpPr/>
          <p:nvPr/>
        </p:nvSpPr>
        <p:spPr>
          <a:xfrm>
            <a:off x="4206240" y="88392"/>
            <a:ext cx="1304543" cy="990599"/>
          </a:xfrm>
          <a:prstGeom prst="rect">
            <a:avLst/>
          </a:prstGeom>
          <a:blipFill>
            <a:blip r:embed="rId4" cstate="print"/>
            <a:stretch>
              <a:fillRect/>
            </a:stretch>
          </a:blipFill>
        </p:spPr>
        <p:txBody>
          <a:bodyPr wrap="square" lIns="0" tIns="0" rIns="0" bIns="0" rtlCol="0"/>
          <a:lstStyle/>
          <a:p>
            <a:endParaRPr/>
          </a:p>
        </p:txBody>
      </p:sp>
      <p:sp>
        <p:nvSpPr>
          <p:cNvPr id="4" name="object 4"/>
          <p:cNvSpPr/>
          <p:nvPr/>
        </p:nvSpPr>
        <p:spPr>
          <a:xfrm>
            <a:off x="8310371" y="268224"/>
            <a:ext cx="2357628" cy="618743"/>
          </a:xfrm>
          <a:prstGeom prst="rect">
            <a:avLst/>
          </a:prstGeom>
          <a:blipFill>
            <a:blip r:embed="rId5" cstate="print"/>
            <a:stretch>
              <a:fillRect/>
            </a:stretch>
          </a:blipFill>
        </p:spPr>
        <p:txBody>
          <a:bodyPr wrap="square" lIns="0" tIns="0" rIns="0" bIns="0" rtlCol="0"/>
          <a:lstStyle/>
          <a:p>
            <a:endParaRPr/>
          </a:p>
        </p:txBody>
      </p:sp>
      <p:sp>
        <p:nvSpPr>
          <p:cNvPr id="5" name="object 5"/>
          <p:cNvSpPr/>
          <p:nvPr/>
        </p:nvSpPr>
        <p:spPr>
          <a:xfrm>
            <a:off x="6452615" y="160020"/>
            <a:ext cx="1068324" cy="944879"/>
          </a:xfrm>
          <a:prstGeom prst="rect">
            <a:avLst/>
          </a:prstGeom>
          <a:blipFill>
            <a:blip r:embed="rId6" cstate="print"/>
            <a:stretch>
              <a:fillRect/>
            </a:stretch>
          </a:blipFill>
        </p:spPr>
        <p:txBody>
          <a:bodyPr wrap="square" lIns="0" tIns="0" rIns="0" bIns="0" rtlCol="0"/>
          <a:lstStyle/>
          <a:p>
            <a:endParaRPr/>
          </a:p>
        </p:txBody>
      </p:sp>
      <p:sp>
        <p:nvSpPr>
          <p:cNvPr id="6" name="object 6"/>
          <p:cNvSpPr/>
          <p:nvPr/>
        </p:nvSpPr>
        <p:spPr>
          <a:xfrm>
            <a:off x="1524000" y="160020"/>
            <a:ext cx="1377696" cy="829055"/>
          </a:xfrm>
          <a:prstGeom prst="rect">
            <a:avLst/>
          </a:prstGeom>
          <a:blipFill>
            <a:blip r:embed="rId7" cstate="print"/>
            <a:stretch>
              <a:fillRect/>
            </a:stretch>
          </a:blipFill>
        </p:spPr>
        <p:txBody>
          <a:bodyPr wrap="square" lIns="0" tIns="0" rIns="0" bIns="0" rtlCol="0"/>
          <a:lstStyle/>
          <a:p>
            <a:endParaRPr/>
          </a:p>
        </p:txBody>
      </p:sp>
      <p:sp>
        <p:nvSpPr>
          <p:cNvPr id="7" name="object 7"/>
          <p:cNvSpPr txBox="1"/>
          <p:nvPr/>
        </p:nvSpPr>
        <p:spPr>
          <a:xfrm>
            <a:off x="399084" y="1347216"/>
            <a:ext cx="2328545" cy="615553"/>
          </a:xfrm>
          <a:prstGeom prst="rect">
            <a:avLst/>
          </a:prstGeom>
        </p:spPr>
        <p:txBody>
          <a:bodyPr vert="horz" wrap="square" lIns="0" tIns="0" rIns="0" bIns="0" rtlCol="0">
            <a:spAutoFit/>
          </a:bodyPr>
          <a:lstStyle/>
          <a:p>
            <a:pPr marL="12700">
              <a:lnSpc>
                <a:spcPct val="100000"/>
              </a:lnSpc>
              <a:tabLst>
                <a:tab pos="2088514" algn="l"/>
                <a:tab pos="2937510" algn="l"/>
              </a:tabLst>
            </a:pPr>
            <a:r>
              <a:rPr lang="en-US" sz="2000" b="1" spc="-20" dirty="0" smtClean="0">
                <a:solidFill>
                  <a:schemeClr val="bg1"/>
                </a:solidFill>
              </a:rPr>
              <a:t>Pests in vineyards</a:t>
            </a:r>
            <a:endParaRPr lang="en-US" sz="2000" b="1" dirty="0" smtClean="0">
              <a:solidFill>
                <a:schemeClr val="bg1"/>
              </a:solidFill>
              <a:cs typeface="Calibri"/>
            </a:endParaRPr>
          </a:p>
          <a:p>
            <a:pPr marL="12700">
              <a:lnSpc>
                <a:spcPct val="100000"/>
              </a:lnSpc>
              <a:tabLst>
                <a:tab pos="459740" algn="l"/>
                <a:tab pos="910590" algn="l"/>
                <a:tab pos="1332865" algn="l"/>
                <a:tab pos="1772920" algn="l"/>
                <a:tab pos="2185670" algn="l"/>
              </a:tabLst>
            </a:pPr>
            <a:endParaRPr sz="2000" dirty="0">
              <a:latin typeface="Calibri"/>
              <a:cs typeface="Calibri"/>
            </a:endParaRPr>
          </a:p>
        </p:txBody>
      </p:sp>
      <p:sp>
        <p:nvSpPr>
          <p:cNvPr id="8" name="object 8"/>
          <p:cNvSpPr txBox="1"/>
          <p:nvPr/>
        </p:nvSpPr>
        <p:spPr>
          <a:xfrm>
            <a:off x="78739" y="6171616"/>
            <a:ext cx="3075305" cy="551815"/>
          </a:xfrm>
          <a:prstGeom prst="rect">
            <a:avLst/>
          </a:prstGeom>
        </p:spPr>
        <p:txBody>
          <a:bodyPr vert="horz" wrap="square" lIns="0" tIns="0" rIns="0" bIns="0" rtlCol="0">
            <a:spAutoFit/>
          </a:bodyPr>
          <a:lstStyle/>
          <a:p>
            <a:pPr marL="12700" marR="5080">
              <a:lnSpc>
                <a:spcPct val="100000"/>
              </a:lnSpc>
            </a:pPr>
            <a:r>
              <a:rPr sz="900" b="1" i="1" spc="-10" dirty="0">
                <a:solidFill>
                  <a:srgbClr val="003366"/>
                </a:solidFill>
                <a:latin typeface="Trebuchet MS"/>
                <a:cs typeface="Trebuchet MS"/>
              </a:rPr>
              <a:t>A</a:t>
            </a:r>
            <a:r>
              <a:rPr sz="900" b="1" i="1" spc="-15" dirty="0">
                <a:solidFill>
                  <a:srgbClr val="003366"/>
                </a:solidFill>
                <a:latin typeface="Trebuchet MS"/>
                <a:cs typeface="Trebuchet MS"/>
              </a:rPr>
              <a:t>ss</a:t>
            </a:r>
            <a:r>
              <a:rPr sz="900" b="1" i="1" spc="-5" dirty="0">
                <a:solidFill>
                  <a:srgbClr val="003366"/>
                </a:solidFill>
                <a:latin typeface="Trebuchet MS"/>
                <a:cs typeface="Trebuchet MS"/>
              </a:rPr>
              <a:t>oc</a:t>
            </a:r>
            <a:r>
              <a:rPr sz="900" b="1" i="1" spc="-15" dirty="0">
                <a:solidFill>
                  <a:srgbClr val="003366"/>
                </a:solidFill>
                <a:latin typeface="Trebuchet MS"/>
                <a:cs typeface="Trebuchet MS"/>
              </a:rPr>
              <a:t>ia</a:t>
            </a:r>
            <a:r>
              <a:rPr sz="900" b="1" i="1" spc="-5" dirty="0">
                <a:solidFill>
                  <a:srgbClr val="003366"/>
                </a:solidFill>
                <a:latin typeface="Trebuchet MS"/>
                <a:cs typeface="Trebuchet MS"/>
              </a:rPr>
              <a:t>t</a:t>
            </a:r>
            <a:r>
              <a:rPr sz="900" b="1" i="1" spc="-10" dirty="0">
                <a:solidFill>
                  <a:srgbClr val="003366"/>
                </a:solidFill>
                <a:latin typeface="Trebuchet MS"/>
                <a:cs typeface="Trebuchet MS"/>
              </a:rPr>
              <a:t>io</a:t>
            </a:r>
            <a:r>
              <a:rPr sz="900" b="1" i="1" dirty="0">
                <a:solidFill>
                  <a:srgbClr val="003366"/>
                </a:solidFill>
                <a:latin typeface="Trebuchet MS"/>
                <a:cs typeface="Trebuchet MS"/>
              </a:rPr>
              <a:t>n</a:t>
            </a:r>
            <a:r>
              <a:rPr sz="900" b="1" i="1" spc="25" dirty="0">
                <a:solidFill>
                  <a:srgbClr val="003366"/>
                </a:solidFill>
                <a:latin typeface="Trebuchet MS"/>
                <a:cs typeface="Trebuchet MS"/>
              </a:rPr>
              <a:t> </a:t>
            </a:r>
            <a:r>
              <a:rPr sz="900" b="1" i="1" dirty="0">
                <a:solidFill>
                  <a:srgbClr val="003366"/>
                </a:solidFill>
                <a:latin typeface="Trebuchet MS"/>
                <a:cs typeface="Trebuchet MS"/>
              </a:rPr>
              <a:t>P</a:t>
            </a:r>
            <a:r>
              <a:rPr sz="900" b="1" i="1" spc="-5" dirty="0">
                <a:solidFill>
                  <a:srgbClr val="003366"/>
                </a:solidFill>
                <a:latin typeface="Trebuchet MS"/>
                <a:cs typeface="Trebuchet MS"/>
              </a:rPr>
              <a:t>ro</a:t>
            </a:r>
            <a:r>
              <a:rPr sz="900" b="1" i="1" spc="-15" dirty="0">
                <a:solidFill>
                  <a:srgbClr val="003366"/>
                </a:solidFill>
                <a:latin typeface="Trebuchet MS"/>
                <a:cs typeface="Trebuchet MS"/>
              </a:rPr>
              <a:t>s</a:t>
            </a:r>
            <a:r>
              <a:rPr sz="900" b="1" i="1" spc="-10" dirty="0">
                <a:solidFill>
                  <a:srgbClr val="003366"/>
                </a:solidFill>
                <a:latin typeface="Trebuchet MS"/>
                <a:cs typeface="Trebuchet MS"/>
              </a:rPr>
              <a:t>pe</a:t>
            </a:r>
            <a:r>
              <a:rPr sz="900" b="1" i="1" spc="-5" dirty="0">
                <a:solidFill>
                  <a:srgbClr val="003366"/>
                </a:solidFill>
                <a:latin typeface="Trebuchet MS"/>
                <a:cs typeface="Trebuchet MS"/>
              </a:rPr>
              <a:t>r</a:t>
            </a:r>
            <a:r>
              <a:rPr sz="900" b="1" i="1" spc="-15" dirty="0">
                <a:solidFill>
                  <a:srgbClr val="003366"/>
                </a:solidFill>
                <a:latin typeface="Trebuchet MS"/>
                <a:cs typeface="Trebuchet MS"/>
              </a:rPr>
              <a:t>i</a:t>
            </a:r>
            <a:r>
              <a:rPr sz="900" b="1" i="1" spc="-5" dirty="0">
                <a:solidFill>
                  <a:srgbClr val="003366"/>
                </a:solidFill>
                <a:latin typeface="Trebuchet MS"/>
                <a:cs typeface="Trebuchet MS"/>
              </a:rPr>
              <a:t>ty</a:t>
            </a:r>
            <a:r>
              <a:rPr sz="900" b="1" i="1" spc="20" dirty="0">
                <a:solidFill>
                  <a:srgbClr val="003366"/>
                </a:solidFill>
                <a:latin typeface="Trebuchet MS"/>
                <a:cs typeface="Trebuchet MS"/>
              </a:rPr>
              <a:t> </a:t>
            </a:r>
            <a:r>
              <a:rPr sz="900" b="1" i="1" spc="-20" dirty="0">
                <a:solidFill>
                  <a:srgbClr val="003366"/>
                </a:solidFill>
                <a:latin typeface="Trebuchet MS"/>
                <a:cs typeface="Trebuchet MS"/>
              </a:rPr>
              <a:t>a</a:t>
            </a:r>
            <a:r>
              <a:rPr sz="900" b="1" i="1" dirty="0">
                <a:solidFill>
                  <a:srgbClr val="003366"/>
                </a:solidFill>
                <a:latin typeface="Trebuchet MS"/>
                <a:cs typeface="Trebuchet MS"/>
              </a:rPr>
              <a:t>nd</a:t>
            </a:r>
            <a:r>
              <a:rPr sz="900" b="1" i="1" spc="5" dirty="0">
                <a:solidFill>
                  <a:srgbClr val="003366"/>
                </a:solidFill>
                <a:latin typeface="Trebuchet MS"/>
                <a:cs typeface="Trebuchet MS"/>
              </a:rPr>
              <a:t> </a:t>
            </a:r>
            <a:r>
              <a:rPr sz="900" b="1" i="1" spc="-5" dirty="0">
                <a:solidFill>
                  <a:srgbClr val="003366"/>
                </a:solidFill>
                <a:latin typeface="Trebuchet MS"/>
                <a:cs typeface="Trebuchet MS"/>
              </a:rPr>
              <a:t>D</a:t>
            </a:r>
            <a:r>
              <a:rPr sz="900" b="1" i="1" spc="-10" dirty="0">
                <a:solidFill>
                  <a:srgbClr val="003366"/>
                </a:solidFill>
                <a:latin typeface="Trebuchet MS"/>
                <a:cs typeface="Trebuchet MS"/>
              </a:rPr>
              <a:t>e</a:t>
            </a:r>
            <a:r>
              <a:rPr sz="900" b="1" i="1" spc="-5" dirty="0">
                <a:solidFill>
                  <a:srgbClr val="003366"/>
                </a:solidFill>
                <a:latin typeface="Trebuchet MS"/>
                <a:cs typeface="Trebuchet MS"/>
              </a:rPr>
              <a:t>v</a:t>
            </a:r>
            <a:r>
              <a:rPr sz="900" b="1" i="1" spc="-10" dirty="0">
                <a:solidFill>
                  <a:srgbClr val="003366"/>
                </a:solidFill>
                <a:latin typeface="Trebuchet MS"/>
                <a:cs typeface="Trebuchet MS"/>
              </a:rPr>
              <a:t>elopm</a:t>
            </a:r>
            <a:r>
              <a:rPr sz="900" b="1" i="1" spc="-15" dirty="0">
                <a:solidFill>
                  <a:srgbClr val="003366"/>
                </a:solidFill>
                <a:latin typeface="Trebuchet MS"/>
                <a:cs typeface="Trebuchet MS"/>
              </a:rPr>
              <a:t>e</a:t>
            </a:r>
            <a:r>
              <a:rPr sz="900" b="1" i="1" dirty="0">
                <a:solidFill>
                  <a:srgbClr val="003366"/>
                </a:solidFill>
                <a:latin typeface="Trebuchet MS"/>
                <a:cs typeface="Trebuchet MS"/>
              </a:rPr>
              <a:t>nt</a:t>
            </a:r>
            <a:r>
              <a:rPr sz="900" b="1" i="1" spc="50" dirty="0">
                <a:solidFill>
                  <a:srgbClr val="003366"/>
                </a:solidFill>
                <a:latin typeface="Trebuchet MS"/>
                <a:cs typeface="Trebuchet MS"/>
              </a:rPr>
              <a:t> </a:t>
            </a:r>
            <a:r>
              <a:rPr sz="900" b="1" i="1" spc="-15" dirty="0">
                <a:solidFill>
                  <a:srgbClr val="003366"/>
                </a:solidFill>
                <a:latin typeface="Trebuchet MS"/>
                <a:cs typeface="Trebuchet MS"/>
              </a:rPr>
              <a:t>i</a:t>
            </a:r>
            <a:r>
              <a:rPr sz="900" b="1" i="1" spc="-5" dirty="0">
                <a:solidFill>
                  <a:srgbClr val="003366"/>
                </a:solidFill>
                <a:latin typeface="Trebuchet MS"/>
                <a:cs typeface="Trebuchet MS"/>
              </a:rPr>
              <a:t>n</a:t>
            </a:r>
            <a:r>
              <a:rPr sz="900" b="1" i="1" dirty="0">
                <a:solidFill>
                  <a:srgbClr val="003366"/>
                </a:solidFill>
                <a:latin typeface="Trebuchet MS"/>
                <a:cs typeface="Trebuchet MS"/>
              </a:rPr>
              <a:t> </a:t>
            </a:r>
            <a:r>
              <a:rPr sz="900" b="1" i="1" spc="-15" dirty="0">
                <a:solidFill>
                  <a:srgbClr val="003366"/>
                </a:solidFill>
                <a:latin typeface="Trebuchet MS"/>
                <a:cs typeface="Trebuchet MS"/>
              </a:rPr>
              <a:t>B</a:t>
            </a:r>
            <a:r>
              <a:rPr sz="900" b="1" i="1" dirty="0">
                <a:solidFill>
                  <a:srgbClr val="003366"/>
                </a:solidFill>
                <a:latin typeface="Trebuchet MS"/>
                <a:cs typeface="Trebuchet MS"/>
              </a:rPr>
              <a:t>u</a:t>
            </a:r>
            <a:r>
              <a:rPr sz="900" b="1" i="1" spc="-5" dirty="0">
                <a:solidFill>
                  <a:srgbClr val="003366"/>
                </a:solidFill>
                <a:latin typeface="Trebuchet MS"/>
                <a:cs typeface="Trebuchet MS"/>
              </a:rPr>
              <a:t>lg</a:t>
            </a:r>
            <a:r>
              <a:rPr sz="900" b="1" i="1" spc="-20" dirty="0">
                <a:solidFill>
                  <a:srgbClr val="003366"/>
                </a:solidFill>
                <a:latin typeface="Trebuchet MS"/>
                <a:cs typeface="Trebuchet MS"/>
              </a:rPr>
              <a:t>a</a:t>
            </a:r>
            <a:r>
              <a:rPr sz="900" b="1" i="1" spc="-5" dirty="0">
                <a:solidFill>
                  <a:srgbClr val="003366"/>
                </a:solidFill>
                <a:latin typeface="Trebuchet MS"/>
                <a:cs typeface="Trebuchet MS"/>
              </a:rPr>
              <a:t>r</a:t>
            </a:r>
            <a:r>
              <a:rPr sz="900" b="1" i="1" spc="-15" dirty="0">
                <a:solidFill>
                  <a:srgbClr val="003366"/>
                </a:solidFill>
                <a:latin typeface="Trebuchet MS"/>
                <a:cs typeface="Trebuchet MS"/>
              </a:rPr>
              <a:t>i</a:t>
            </a:r>
            <a:r>
              <a:rPr sz="900" b="1" i="1" spc="-10" dirty="0">
                <a:solidFill>
                  <a:srgbClr val="003366"/>
                </a:solidFill>
                <a:latin typeface="Trebuchet MS"/>
                <a:cs typeface="Trebuchet MS"/>
              </a:rPr>
              <a:t>a</a:t>
            </a:r>
            <a:r>
              <a:rPr sz="900" b="1" i="1" spc="-5" dirty="0">
                <a:solidFill>
                  <a:srgbClr val="003366"/>
                </a:solidFill>
                <a:latin typeface="Trebuchet MS"/>
                <a:cs typeface="Trebuchet MS"/>
              </a:rPr>
              <a:t> </a:t>
            </a:r>
            <a:r>
              <a:rPr sz="900" b="1" i="1" dirty="0">
                <a:solidFill>
                  <a:srgbClr val="234060"/>
                </a:solidFill>
                <a:latin typeface="Trebuchet MS"/>
                <a:cs typeface="Trebuchet MS"/>
              </a:rPr>
              <a:t>P</a:t>
            </a:r>
            <a:r>
              <a:rPr sz="900" b="1" i="1" spc="-5" dirty="0">
                <a:solidFill>
                  <a:srgbClr val="234060"/>
                </a:solidFill>
                <a:latin typeface="Trebuchet MS"/>
                <a:cs typeface="Trebuchet MS"/>
              </a:rPr>
              <a:t>roj</a:t>
            </a:r>
            <a:r>
              <a:rPr sz="900" b="1" i="1" spc="-15" dirty="0">
                <a:solidFill>
                  <a:srgbClr val="234060"/>
                </a:solidFill>
                <a:latin typeface="Trebuchet MS"/>
                <a:cs typeface="Trebuchet MS"/>
              </a:rPr>
              <a:t>e</a:t>
            </a:r>
            <a:r>
              <a:rPr sz="900" b="1" i="1" spc="-5" dirty="0">
                <a:solidFill>
                  <a:srgbClr val="234060"/>
                </a:solidFill>
                <a:latin typeface="Trebuchet MS"/>
                <a:cs typeface="Trebuchet MS"/>
              </a:rPr>
              <a:t>c</a:t>
            </a:r>
            <a:r>
              <a:rPr sz="900" b="1" i="1" dirty="0">
                <a:solidFill>
                  <a:srgbClr val="234060"/>
                </a:solidFill>
                <a:latin typeface="Trebuchet MS"/>
                <a:cs typeface="Trebuchet MS"/>
              </a:rPr>
              <a:t>t</a:t>
            </a:r>
            <a:r>
              <a:rPr sz="900" b="1" i="1" spc="5" dirty="0">
                <a:solidFill>
                  <a:srgbClr val="234060"/>
                </a:solidFill>
                <a:latin typeface="Trebuchet MS"/>
                <a:cs typeface="Trebuchet MS"/>
              </a:rPr>
              <a:t>:</a:t>
            </a:r>
            <a:r>
              <a:rPr sz="900" b="1" i="1" dirty="0">
                <a:solidFill>
                  <a:srgbClr val="234060"/>
                </a:solidFill>
                <a:latin typeface="Trebuchet MS"/>
                <a:cs typeface="Trebuchet MS"/>
              </a:rPr>
              <a:t>“SOS</a:t>
            </a:r>
            <a:r>
              <a:rPr sz="900" b="1" i="1" spc="-25" dirty="0">
                <a:solidFill>
                  <a:srgbClr val="234060"/>
                </a:solidFill>
                <a:latin typeface="Trebuchet MS"/>
                <a:cs typeface="Trebuchet MS"/>
              </a:rPr>
              <a:t> </a:t>
            </a:r>
            <a:r>
              <a:rPr sz="900" b="1" i="1" spc="-5" dirty="0">
                <a:solidFill>
                  <a:srgbClr val="234060"/>
                </a:solidFill>
                <a:latin typeface="Trebuchet MS"/>
                <a:cs typeface="Trebuchet MS"/>
              </a:rPr>
              <a:t>for </a:t>
            </a:r>
            <a:r>
              <a:rPr sz="900" b="1" i="1" spc="-10" dirty="0">
                <a:solidFill>
                  <a:srgbClr val="234060"/>
                </a:solidFill>
                <a:latin typeface="Trebuchet MS"/>
                <a:cs typeface="Trebuchet MS"/>
              </a:rPr>
              <a:t>e</a:t>
            </a:r>
            <a:r>
              <a:rPr sz="900" b="1" i="1" dirty="0">
                <a:solidFill>
                  <a:srgbClr val="234060"/>
                </a:solidFill>
                <a:latin typeface="Trebuchet MS"/>
                <a:cs typeface="Trebuchet MS"/>
              </a:rPr>
              <a:t>n</a:t>
            </a:r>
            <a:r>
              <a:rPr sz="900" b="1" i="1" spc="-10" dirty="0">
                <a:solidFill>
                  <a:srgbClr val="234060"/>
                </a:solidFill>
                <a:latin typeface="Trebuchet MS"/>
                <a:cs typeface="Trebuchet MS"/>
              </a:rPr>
              <a:t>d</a:t>
            </a:r>
            <a:r>
              <a:rPr sz="900" b="1" i="1" spc="-20" dirty="0">
                <a:solidFill>
                  <a:srgbClr val="234060"/>
                </a:solidFill>
                <a:latin typeface="Trebuchet MS"/>
                <a:cs typeface="Trebuchet MS"/>
              </a:rPr>
              <a:t>a</a:t>
            </a:r>
            <a:r>
              <a:rPr sz="900" b="1" i="1" dirty="0">
                <a:solidFill>
                  <a:srgbClr val="234060"/>
                </a:solidFill>
                <a:latin typeface="Trebuchet MS"/>
                <a:cs typeface="Trebuchet MS"/>
              </a:rPr>
              <a:t>n</a:t>
            </a:r>
            <a:r>
              <a:rPr sz="900" b="1" i="1" spc="-5" dirty="0">
                <a:solidFill>
                  <a:srgbClr val="234060"/>
                </a:solidFill>
                <a:latin typeface="Trebuchet MS"/>
                <a:cs typeface="Trebuchet MS"/>
              </a:rPr>
              <a:t>g</a:t>
            </a:r>
            <a:r>
              <a:rPr sz="900" b="1" i="1" spc="-10" dirty="0">
                <a:solidFill>
                  <a:srgbClr val="234060"/>
                </a:solidFill>
                <a:latin typeface="Trebuchet MS"/>
                <a:cs typeface="Trebuchet MS"/>
              </a:rPr>
              <a:t>e</a:t>
            </a:r>
            <a:r>
              <a:rPr sz="900" b="1" i="1" spc="-5" dirty="0">
                <a:solidFill>
                  <a:srgbClr val="234060"/>
                </a:solidFill>
                <a:latin typeface="Trebuchet MS"/>
                <a:cs typeface="Trebuchet MS"/>
              </a:rPr>
              <a:t>r</a:t>
            </a:r>
            <a:r>
              <a:rPr sz="900" b="1" i="1" spc="-10" dirty="0">
                <a:solidFill>
                  <a:srgbClr val="234060"/>
                </a:solidFill>
                <a:latin typeface="Trebuchet MS"/>
                <a:cs typeface="Trebuchet MS"/>
              </a:rPr>
              <a:t>e</a:t>
            </a:r>
            <a:r>
              <a:rPr sz="900" b="1" i="1" dirty="0">
                <a:solidFill>
                  <a:srgbClr val="234060"/>
                </a:solidFill>
                <a:latin typeface="Trebuchet MS"/>
                <a:cs typeface="Trebuchet MS"/>
              </a:rPr>
              <a:t>d</a:t>
            </a:r>
            <a:r>
              <a:rPr sz="900" b="1" i="1" spc="45" dirty="0">
                <a:solidFill>
                  <a:srgbClr val="234060"/>
                </a:solidFill>
                <a:latin typeface="Trebuchet MS"/>
                <a:cs typeface="Trebuchet MS"/>
              </a:rPr>
              <a:t> </a:t>
            </a:r>
            <a:r>
              <a:rPr sz="900" b="1" i="1" spc="-5" dirty="0">
                <a:solidFill>
                  <a:srgbClr val="234060"/>
                </a:solidFill>
                <a:latin typeface="Trebuchet MS"/>
                <a:cs typeface="Trebuchet MS"/>
              </a:rPr>
              <a:t>t</a:t>
            </a:r>
            <a:r>
              <a:rPr sz="900" b="1" i="1" dirty="0">
                <a:solidFill>
                  <a:srgbClr val="234060"/>
                </a:solidFill>
                <a:latin typeface="Trebuchet MS"/>
                <a:cs typeface="Trebuchet MS"/>
              </a:rPr>
              <a:t>r</a:t>
            </a:r>
            <a:r>
              <a:rPr sz="900" b="1" i="1" spc="-20" dirty="0">
                <a:solidFill>
                  <a:srgbClr val="234060"/>
                </a:solidFill>
                <a:latin typeface="Trebuchet MS"/>
                <a:cs typeface="Trebuchet MS"/>
              </a:rPr>
              <a:t>a</a:t>
            </a:r>
            <a:r>
              <a:rPr sz="900" b="1" i="1" spc="-10" dirty="0">
                <a:solidFill>
                  <a:srgbClr val="234060"/>
                </a:solidFill>
                <a:latin typeface="Trebuchet MS"/>
                <a:cs typeface="Trebuchet MS"/>
              </a:rPr>
              <a:t>d</a:t>
            </a:r>
            <a:r>
              <a:rPr sz="900" b="1" i="1" spc="-15" dirty="0">
                <a:solidFill>
                  <a:srgbClr val="234060"/>
                </a:solidFill>
                <a:latin typeface="Trebuchet MS"/>
                <a:cs typeface="Trebuchet MS"/>
              </a:rPr>
              <a:t>i</a:t>
            </a:r>
            <a:r>
              <a:rPr sz="900" b="1" i="1" spc="-5" dirty="0">
                <a:solidFill>
                  <a:srgbClr val="234060"/>
                </a:solidFill>
                <a:latin typeface="Trebuchet MS"/>
                <a:cs typeface="Trebuchet MS"/>
              </a:rPr>
              <a:t>t</a:t>
            </a:r>
            <a:r>
              <a:rPr sz="900" b="1" i="1" spc="-10" dirty="0">
                <a:solidFill>
                  <a:srgbClr val="234060"/>
                </a:solidFill>
                <a:latin typeface="Trebuchet MS"/>
                <a:cs typeface="Trebuchet MS"/>
              </a:rPr>
              <a:t>i</a:t>
            </a:r>
            <a:r>
              <a:rPr sz="900" b="1" i="1" spc="-5" dirty="0">
                <a:solidFill>
                  <a:srgbClr val="234060"/>
                </a:solidFill>
                <a:latin typeface="Trebuchet MS"/>
                <a:cs typeface="Trebuchet MS"/>
              </a:rPr>
              <a:t>on</a:t>
            </a:r>
            <a:r>
              <a:rPr sz="900" b="1" i="1" spc="-20" dirty="0">
                <a:solidFill>
                  <a:srgbClr val="234060"/>
                </a:solidFill>
                <a:latin typeface="Trebuchet MS"/>
                <a:cs typeface="Trebuchet MS"/>
              </a:rPr>
              <a:t>a</a:t>
            </a:r>
            <a:r>
              <a:rPr sz="900" b="1" i="1" spc="-5" dirty="0">
                <a:solidFill>
                  <a:srgbClr val="234060"/>
                </a:solidFill>
                <a:latin typeface="Trebuchet MS"/>
                <a:cs typeface="Trebuchet MS"/>
              </a:rPr>
              <a:t>l</a:t>
            </a:r>
            <a:r>
              <a:rPr sz="900" b="1" i="1" spc="50" dirty="0">
                <a:solidFill>
                  <a:srgbClr val="234060"/>
                </a:solidFill>
                <a:latin typeface="Trebuchet MS"/>
                <a:cs typeface="Trebuchet MS"/>
              </a:rPr>
              <a:t> </a:t>
            </a:r>
            <a:r>
              <a:rPr sz="900" b="1" i="1" spc="-5" dirty="0">
                <a:solidFill>
                  <a:srgbClr val="234060"/>
                </a:solidFill>
                <a:latin typeface="Trebuchet MS"/>
                <a:cs typeface="Trebuchet MS"/>
              </a:rPr>
              <a:t>v</a:t>
            </a:r>
            <a:r>
              <a:rPr sz="900" b="1" i="1" spc="-15" dirty="0">
                <a:solidFill>
                  <a:srgbClr val="234060"/>
                </a:solidFill>
                <a:latin typeface="Trebuchet MS"/>
                <a:cs typeface="Trebuchet MS"/>
              </a:rPr>
              <a:t>i</a:t>
            </a:r>
            <a:r>
              <a:rPr sz="900" b="1" i="1" spc="-5" dirty="0">
                <a:solidFill>
                  <a:srgbClr val="234060"/>
                </a:solidFill>
                <a:latin typeface="Trebuchet MS"/>
                <a:cs typeface="Trebuchet MS"/>
              </a:rPr>
              <a:t>ne</a:t>
            </a:r>
            <a:r>
              <a:rPr sz="900" b="1" i="1" spc="20" dirty="0">
                <a:solidFill>
                  <a:srgbClr val="234060"/>
                </a:solidFill>
                <a:latin typeface="Trebuchet MS"/>
                <a:cs typeface="Trebuchet MS"/>
              </a:rPr>
              <a:t> </a:t>
            </a:r>
            <a:r>
              <a:rPr sz="900" b="1" i="1" spc="-5" dirty="0">
                <a:solidFill>
                  <a:srgbClr val="234060"/>
                </a:solidFill>
                <a:latin typeface="Trebuchet MS"/>
                <a:cs typeface="Trebuchet MS"/>
              </a:rPr>
              <a:t>v</a:t>
            </a:r>
            <a:r>
              <a:rPr sz="900" b="1" i="1" spc="-10" dirty="0">
                <a:solidFill>
                  <a:srgbClr val="234060"/>
                </a:solidFill>
                <a:latin typeface="Trebuchet MS"/>
                <a:cs typeface="Trebuchet MS"/>
              </a:rPr>
              <a:t>a</a:t>
            </a:r>
            <a:r>
              <a:rPr sz="900" b="1" i="1" dirty="0">
                <a:solidFill>
                  <a:srgbClr val="234060"/>
                </a:solidFill>
                <a:latin typeface="Trebuchet MS"/>
                <a:cs typeface="Trebuchet MS"/>
              </a:rPr>
              <a:t>r</a:t>
            </a:r>
            <a:r>
              <a:rPr sz="900" b="1" i="1" spc="-10" dirty="0">
                <a:solidFill>
                  <a:srgbClr val="234060"/>
                </a:solidFill>
                <a:latin typeface="Trebuchet MS"/>
                <a:cs typeface="Trebuchet MS"/>
              </a:rPr>
              <a:t>i</a:t>
            </a:r>
            <a:r>
              <a:rPr sz="900" b="1" i="1" spc="-5" dirty="0">
                <a:solidFill>
                  <a:srgbClr val="234060"/>
                </a:solidFill>
                <a:latin typeface="Trebuchet MS"/>
                <a:cs typeface="Trebuchet MS"/>
              </a:rPr>
              <a:t>e</a:t>
            </a:r>
            <a:r>
              <a:rPr sz="900" b="1" i="1" dirty="0">
                <a:solidFill>
                  <a:srgbClr val="234060"/>
                </a:solidFill>
                <a:latin typeface="Trebuchet MS"/>
                <a:cs typeface="Trebuchet MS"/>
              </a:rPr>
              <a:t>t</a:t>
            </a:r>
            <a:r>
              <a:rPr sz="900" b="1" i="1" spc="-5" dirty="0">
                <a:solidFill>
                  <a:srgbClr val="234060"/>
                </a:solidFill>
                <a:latin typeface="Trebuchet MS"/>
                <a:cs typeface="Trebuchet MS"/>
              </a:rPr>
              <a:t>ie</a:t>
            </a:r>
            <a:r>
              <a:rPr sz="900" b="1" i="1" spc="-10" dirty="0">
                <a:solidFill>
                  <a:srgbClr val="234060"/>
                </a:solidFill>
                <a:latin typeface="Trebuchet MS"/>
                <a:cs typeface="Trebuchet MS"/>
              </a:rPr>
              <a:t>s</a:t>
            </a:r>
            <a:r>
              <a:rPr sz="900" b="1" i="1" dirty="0">
                <a:solidFill>
                  <a:srgbClr val="234060"/>
                </a:solidFill>
                <a:latin typeface="Trebuchet MS"/>
                <a:cs typeface="Trebuchet MS"/>
              </a:rPr>
              <a:t>” A</a:t>
            </a:r>
            <a:r>
              <a:rPr sz="900" b="1" i="1" spc="-5" dirty="0">
                <a:solidFill>
                  <a:srgbClr val="234060"/>
                </a:solidFill>
                <a:latin typeface="Trebuchet MS"/>
                <a:cs typeface="Trebuchet MS"/>
              </a:rPr>
              <a:t>c</a:t>
            </a:r>
            <a:r>
              <a:rPr sz="900" b="1" i="1" spc="-10" dirty="0">
                <a:solidFill>
                  <a:srgbClr val="234060"/>
                </a:solidFill>
                <a:latin typeface="Trebuchet MS"/>
                <a:cs typeface="Trebuchet MS"/>
              </a:rPr>
              <a:t>r</a:t>
            </a:r>
            <a:r>
              <a:rPr sz="900" b="1" i="1" dirty="0">
                <a:solidFill>
                  <a:srgbClr val="234060"/>
                </a:solidFill>
                <a:latin typeface="Trebuchet MS"/>
                <a:cs typeface="Trebuchet MS"/>
              </a:rPr>
              <a:t>on</a:t>
            </a:r>
            <a:r>
              <a:rPr sz="900" b="1" i="1" spc="-10" dirty="0">
                <a:solidFill>
                  <a:srgbClr val="234060"/>
                </a:solidFill>
                <a:latin typeface="Trebuchet MS"/>
                <a:cs typeface="Trebuchet MS"/>
              </a:rPr>
              <a:t>ym</a:t>
            </a:r>
            <a:r>
              <a:rPr sz="900" b="1" i="1" dirty="0">
                <a:solidFill>
                  <a:srgbClr val="234060"/>
                </a:solidFill>
                <a:latin typeface="Trebuchet MS"/>
                <a:cs typeface="Trebuchet MS"/>
              </a:rPr>
              <a:t>:</a:t>
            </a:r>
            <a:r>
              <a:rPr sz="900" b="1" i="1" spc="5" dirty="0">
                <a:solidFill>
                  <a:srgbClr val="234060"/>
                </a:solidFill>
                <a:latin typeface="Trebuchet MS"/>
                <a:cs typeface="Trebuchet MS"/>
              </a:rPr>
              <a:t> </a:t>
            </a:r>
            <a:r>
              <a:rPr sz="900" b="1" i="1" spc="-5" dirty="0">
                <a:solidFill>
                  <a:srgbClr val="234060"/>
                </a:solidFill>
                <a:latin typeface="Trebuchet MS"/>
                <a:cs typeface="Trebuchet MS"/>
              </a:rPr>
              <a:t>“V</a:t>
            </a:r>
            <a:r>
              <a:rPr sz="900" b="1" i="1" spc="-10" dirty="0">
                <a:solidFill>
                  <a:srgbClr val="234060"/>
                </a:solidFill>
                <a:latin typeface="Trebuchet MS"/>
                <a:cs typeface="Trebuchet MS"/>
              </a:rPr>
              <a:t>i</a:t>
            </a:r>
            <a:r>
              <a:rPr sz="900" b="1" i="1" spc="-5" dirty="0">
                <a:solidFill>
                  <a:srgbClr val="234060"/>
                </a:solidFill>
                <a:latin typeface="Trebuchet MS"/>
                <a:cs typeface="Trebuchet MS"/>
              </a:rPr>
              <a:t>n</a:t>
            </a:r>
            <a:r>
              <a:rPr sz="900" b="1" i="1" spc="-10" dirty="0">
                <a:solidFill>
                  <a:srgbClr val="234060"/>
                </a:solidFill>
                <a:latin typeface="Trebuchet MS"/>
                <a:cs typeface="Trebuchet MS"/>
              </a:rPr>
              <a:t>e</a:t>
            </a:r>
            <a:r>
              <a:rPr sz="900" b="1" i="1" dirty="0">
                <a:solidFill>
                  <a:srgbClr val="234060"/>
                </a:solidFill>
                <a:latin typeface="Trebuchet MS"/>
                <a:cs typeface="Trebuchet MS"/>
              </a:rPr>
              <a:t>S</a:t>
            </a:r>
            <a:r>
              <a:rPr sz="900" b="1" i="1" spc="-5" dirty="0">
                <a:solidFill>
                  <a:srgbClr val="234060"/>
                </a:solidFill>
                <a:latin typeface="Trebuchet MS"/>
                <a:cs typeface="Trebuchet MS"/>
              </a:rPr>
              <a:t>O</a:t>
            </a:r>
            <a:r>
              <a:rPr sz="900" b="1" i="1" spc="5" dirty="0">
                <a:solidFill>
                  <a:srgbClr val="234060"/>
                </a:solidFill>
                <a:latin typeface="Trebuchet MS"/>
                <a:cs typeface="Trebuchet MS"/>
              </a:rPr>
              <a:t>S</a:t>
            </a:r>
            <a:r>
              <a:rPr sz="900" b="1" i="1" dirty="0">
                <a:solidFill>
                  <a:srgbClr val="234060"/>
                </a:solidFill>
                <a:latin typeface="Trebuchet MS"/>
                <a:cs typeface="Trebuchet MS"/>
              </a:rPr>
              <a:t>”</a:t>
            </a:r>
            <a:endParaRPr sz="900">
              <a:latin typeface="Trebuchet MS"/>
              <a:cs typeface="Trebuchet MS"/>
            </a:endParaRPr>
          </a:p>
          <a:p>
            <a:pPr marL="12700">
              <a:lnSpc>
                <a:spcPct val="100000"/>
              </a:lnSpc>
            </a:pPr>
            <a:r>
              <a:rPr sz="900" b="1" i="1" dirty="0">
                <a:solidFill>
                  <a:srgbClr val="234060"/>
                </a:solidFill>
                <a:latin typeface="Trebuchet MS"/>
                <a:cs typeface="Trebuchet MS"/>
              </a:rPr>
              <a:t>P</a:t>
            </a:r>
            <a:r>
              <a:rPr sz="900" b="1" i="1" spc="-5" dirty="0">
                <a:solidFill>
                  <a:srgbClr val="234060"/>
                </a:solidFill>
                <a:latin typeface="Trebuchet MS"/>
                <a:cs typeface="Trebuchet MS"/>
              </a:rPr>
              <a:t>roj</a:t>
            </a:r>
            <a:r>
              <a:rPr sz="900" b="1" i="1" spc="-15" dirty="0">
                <a:solidFill>
                  <a:srgbClr val="234060"/>
                </a:solidFill>
                <a:latin typeface="Trebuchet MS"/>
                <a:cs typeface="Trebuchet MS"/>
              </a:rPr>
              <a:t>e</a:t>
            </a:r>
            <a:r>
              <a:rPr sz="900" b="1" i="1" spc="-5" dirty="0">
                <a:solidFill>
                  <a:srgbClr val="234060"/>
                </a:solidFill>
                <a:latin typeface="Trebuchet MS"/>
                <a:cs typeface="Trebuchet MS"/>
              </a:rPr>
              <a:t>ct</a:t>
            </a:r>
            <a:r>
              <a:rPr sz="900" b="1" i="1" spc="10" dirty="0">
                <a:solidFill>
                  <a:srgbClr val="234060"/>
                </a:solidFill>
                <a:latin typeface="Trebuchet MS"/>
                <a:cs typeface="Trebuchet MS"/>
              </a:rPr>
              <a:t> </a:t>
            </a:r>
            <a:r>
              <a:rPr sz="900" b="1" i="1" spc="-5" dirty="0">
                <a:solidFill>
                  <a:srgbClr val="234060"/>
                </a:solidFill>
                <a:latin typeface="Trebuchet MS"/>
                <a:cs typeface="Trebuchet MS"/>
              </a:rPr>
              <a:t>N</a:t>
            </a:r>
            <a:r>
              <a:rPr sz="900" b="1" i="1" spc="-20" dirty="0">
                <a:solidFill>
                  <a:srgbClr val="234060"/>
                </a:solidFill>
                <a:latin typeface="Trebuchet MS"/>
                <a:cs typeface="Trebuchet MS"/>
              </a:rPr>
              <a:t>o</a:t>
            </a:r>
            <a:r>
              <a:rPr sz="900" b="1" i="1" dirty="0">
                <a:solidFill>
                  <a:srgbClr val="234060"/>
                </a:solidFill>
                <a:latin typeface="Trebuchet MS"/>
                <a:cs typeface="Trebuchet MS"/>
              </a:rPr>
              <a:t>.</a:t>
            </a:r>
            <a:r>
              <a:rPr sz="900" b="1" i="1" spc="10" dirty="0">
                <a:solidFill>
                  <a:srgbClr val="234060"/>
                </a:solidFill>
                <a:latin typeface="Trebuchet MS"/>
                <a:cs typeface="Trebuchet MS"/>
              </a:rPr>
              <a:t> </a:t>
            </a:r>
            <a:r>
              <a:rPr sz="900" b="1" i="1" spc="-10" dirty="0">
                <a:solidFill>
                  <a:srgbClr val="234060"/>
                </a:solidFill>
                <a:latin typeface="Trebuchet MS"/>
                <a:cs typeface="Trebuchet MS"/>
              </a:rPr>
              <a:t>1</a:t>
            </a:r>
            <a:r>
              <a:rPr sz="900" b="1" i="1" spc="-25" dirty="0">
                <a:solidFill>
                  <a:srgbClr val="234060"/>
                </a:solidFill>
                <a:latin typeface="Trebuchet MS"/>
                <a:cs typeface="Trebuchet MS"/>
              </a:rPr>
              <a:t>8</a:t>
            </a:r>
            <a:r>
              <a:rPr sz="900" b="1" i="1" spc="-10" dirty="0">
                <a:solidFill>
                  <a:srgbClr val="234060"/>
                </a:solidFill>
                <a:latin typeface="Trebuchet MS"/>
                <a:cs typeface="Trebuchet MS"/>
              </a:rPr>
              <a:t>29</a:t>
            </a:r>
            <a:endParaRPr sz="900">
              <a:latin typeface="Trebuchet MS"/>
              <a:cs typeface="Trebuchet MS"/>
            </a:endParaRPr>
          </a:p>
        </p:txBody>
      </p:sp>
      <p:sp>
        <p:nvSpPr>
          <p:cNvPr id="9" name="object 9"/>
          <p:cNvSpPr txBox="1"/>
          <p:nvPr/>
        </p:nvSpPr>
        <p:spPr>
          <a:xfrm>
            <a:off x="9868661" y="6171616"/>
            <a:ext cx="2245360" cy="551815"/>
          </a:xfrm>
          <a:prstGeom prst="rect">
            <a:avLst/>
          </a:prstGeom>
        </p:spPr>
        <p:txBody>
          <a:bodyPr vert="horz" wrap="square" lIns="0" tIns="0" rIns="0" bIns="0" rtlCol="0">
            <a:spAutoFit/>
          </a:bodyPr>
          <a:lstStyle/>
          <a:p>
            <a:pPr marL="1298575">
              <a:lnSpc>
                <a:spcPct val="100000"/>
              </a:lnSpc>
            </a:pPr>
            <a:r>
              <a:rPr sz="900" i="1" spc="-5" dirty="0">
                <a:solidFill>
                  <a:srgbClr val="003366"/>
                </a:solidFill>
                <a:latin typeface="Trebuchet MS"/>
                <a:cs typeface="Trebuchet MS"/>
              </a:rPr>
              <a:t>270</a:t>
            </a:r>
            <a:r>
              <a:rPr sz="900" i="1" dirty="0">
                <a:solidFill>
                  <a:srgbClr val="003366"/>
                </a:solidFill>
                <a:latin typeface="Trebuchet MS"/>
                <a:cs typeface="Trebuchet MS"/>
              </a:rPr>
              <a:t>0</a:t>
            </a:r>
            <a:r>
              <a:rPr sz="900" i="1" spc="25" dirty="0">
                <a:solidFill>
                  <a:srgbClr val="003366"/>
                </a:solidFill>
                <a:latin typeface="Trebuchet MS"/>
                <a:cs typeface="Trebuchet MS"/>
              </a:rPr>
              <a:t> </a:t>
            </a:r>
            <a:r>
              <a:rPr sz="900" i="1" spc="-15" dirty="0">
                <a:solidFill>
                  <a:srgbClr val="003366"/>
                </a:solidFill>
                <a:latin typeface="Trebuchet MS"/>
                <a:cs typeface="Trebuchet MS"/>
              </a:rPr>
              <a:t>B</a:t>
            </a:r>
            <a:r>
              <a:rPr sz="900" i="1" spc="-5" dirty="0">
                <a:solidFill>
                  <a:srgbClr val="003366"/>
                </a:solidFill>
                <a:latin typeface="Trebuchet MS"/>
                <a:cs typeface="Trebuchet MS"/>
              </a:rPr>
              <a:t>lag</a:t>
            </a:r>
            <a:r>
              <a:rPr sz="900" i="1" spc="-10" dirty="0">
                <a:solidFill>
                  <a:srgbClr val="003366"/>
                </a:solidFill>
                <a:latin typeface="Trebuchet MS"/>
                <a:cs typeface="Trebuchet MS"/>
              </a:rPr>
              <a:t>o</a:t>
            </a:r>
            <a:r>
              <a:rPr sz="900" i="1" spc="-5" dirty="0">
                <a:solidFill>
                  <a:srgbClr val="003366"/>
                </a:solidFill>
                <a:latin typeface="Trebuchet MS"/>
                <a:cs typeface="Trebuchet MS"/>
              </a:rPr>
              <a:t>evg</a:t>
            </a:r>
            <a:r>
              <a:rPr sz="900" i="1" spc="-10" dirty="0">
                <a:solidFill>
                  <a:srgbClr val="003366"/>
                </a:solidFill>
                <a:latin typeface="Trebuchet MS"/>
                <a:cs typeface="Trebuchet MS"/>
              </a:rPr>
              <a:t>r</a:t>
            </a:r>
            <a:r>
              <a:rPr sz="900" i="1" spc="-5" dirty="0">
                <a:solidFill>
                  <a:srgbClr val="003366"/>
                </a:solidFill>
                <a:latin typeface="Trebuchet MS"/>
                <a:cs typeface="Trebuchet MS"/>
              </a:rPr>
              <a:t>a</a:t>
            </a:r>
            <a:r>
              <a:rPr sz="900" i="1" dirty="0">
                <a:solidFill>
                  <a:srgbClr val="003366"/>
                </a:solidFill>
                <a:latin typeface="Trebuchet MS"/>
                <a:cs typeface="Trebuchet MS"/>
              </a:rPr>
              <a:t>d</a:t>
            </a:r>
            <a:endParaRPr sz="900">
              <a:latin typeface="Trebuchet MS"/>
              <a:cs typeface="Trebuchet MS"/>
            </a:endParaRPr>
          </a:p>
          <a:p>
            <a:pPr marL="482600" algn="ctr">
              <a:lnSpc>
                <a:spcPct val="100000"/>
              </a:lnSpc>
            </a:pPr>
            <a:r>
              <a:rPr sz="900" i="1" spc="-5" dirty="0">
                <a:solidFill>
                  <a:srgbClr val="003366"/>
                </a:solidFill>
                <a:latin typeface="Trebuchet MS"/>
                <a:cs typeface="Trebuchet MS"/>
              </a:rPr>
              <a:t>“</a:t>
            </a:r>
            <a:r>
              <a:rPr sz="900" i="1" dirty="0">
                <a:solidFill>
                  <a:srgbClr val="003366"/>
                </a:solidFill>
                <a:latin typeface="Trebuchet MS"/>
                <a:cs typeface="Trebuchet MS"/>
              </a:rPr>
              <a:t>St</a:t>
            </a:r>
            <a:r>
              <a:rPr sz="900" i="1" spc="-5" dirty="0">
                <a:solidFill>
                  <a:srgbClr val="003366"/>
                </a:solidFill>
                <a:latin typeface="Trebuchet MS"/>
                <a:cs typeface="Trebuchet MS"/>
              </a:rPr>
              <a:t>e</a:t>
            </a:r>
            <a:r>
              <a:rPr sz="900" i="1" dirty="0">
                <a:solidFill>
                  <a:srgbClr val="003366"/>
                </a:solidFill>
                <a:latin typeface="Trebuchet MS"/>
                <a:cs typeface="Trebuchet MS"/>
              </a:rPr>
              <a:t>f</a:t>
            </a:r>
            <a:r>
              <a:rPr sz="900" i="1" spc="-10" dirty="0">
                <a:solidFill>
                  <a:srgbClr val="003366"/>
                </a:solidFill>
                <a:latin typeface="Trebuchet MS"/>
                <a:cs typeface="Trebuchet MS"/>
              </a:rPr>
              <a:t>a</a:t>
            </a:r>
            <a:r>
              <a:rPr sz="900" i="1" dirty="0">
                <a:solidFill>
                  <a:srgbClr val="003366"/>
                </a:solidFill>
                <a:latin typeface="Trebuchet MS"/>
                <a:cs typeface="Trebuchet MS"/>
              </a:rPr>
              <a:t>n</a:t>
            </a:r>
            <a:r>
              <a:rPr sz="900" i="1" spc="15" dirty="0">
                <a:solidFill>
                  <a:srgbClr val="003366"/>
                </a:solidFill>
                <a:latin typeface="Trebuchet MS"/>
                <a:cs typeface="Trebuchet MS"/>
              </a:rPr>
              <a:t> </a:t>
            </a:r>
            <a:r>
              <a:rPr sz="900" i="1" spc="-5" dirty="0">
                <a:solidFill>
                  <a:srgbClr val="003366"/>
                </a:solidFill>
                <a:latin typeface="Trebuchet MS"/>
                <a:cs typeface="Trebuchet MS"/>
              </a:rPr>
              <a:t>Stam</a:t>
            </a:r>
            <a:r>
              <a:rPr sz="900" i="1" dirty="0">
                <a:solidFill>
                  <a:srgbClr val="003366"/>
                </a:solidFill>
                <a:latin typeface="Trebuchet MS"/>
                <a:cs typeface="Trebuchet MS"/>
              </a:rPr>
              <a:t>b</a:t>
            </a:r>
            <a:r>
              <a:rPr sz="900" i="1" spc="-10" dirty="0">
                <a:solidFill>
                  <a:srgbClr val="003366"/>
                </a:solidFill>
                <a:latin typeface="Trebuchet MS"/>
                <a:cs typeface="Trebuchet MS"/>
              </a:rPr>
              <a:t>olo</a:t>
            </a:r>
            <a:r>
              <a:rPr sz="900" i="1" dirty="0">
                <a:solidFill>
                  <a:srgbClr val="003366"/>
                </a:solidFill>
                <a:latin typeface="Trebuchet MS"/>
                <a:cs typeface="Trebuchet MS"/>
              </a:rPr>
              <a:t>v”</a:t>
            </a:r>
            <a:r>
              <a:rPr sz="900" i="1" spc="10" dirty="0">
                <a:solidFill>
                  <a:srgbClr val="003366"/>
                </a:solidFill>
                <a:latin typeface="Trebuchet MS"/>
                <a:cs typeface="Trebuchet MS"/>
              </a:rPr>
              <a:t> </a:t>
            </a:r>
            <a:r>
              <a:rPr sz="900" i="1" spc="-10" dirty="0">
                <a:solidFill>
                  <a:srgbClr val="003366"/>
                </a:solidFill>
                <a:latin typeface="Trebuchet MS"/>
                <a:cs typeface="Trebuchet MS"/>
              </a:rPr>
              <a:t>s</a:t>
            </a:r>
            <a:r>
              <a:rPr sz="900" i="1" dirty="0">
                <a:solidFill>
                  <a:srgbClr val="003366"/>
                </a:solidFill>
                <a:latin typeface="Trebuchet MS"/>
                <a:cs typeface="Trebuchet MS"/>
              </a:rPr>
              <a:t>t</a:t>
            </a:r>
            <a:r>
              <a:rPr sz="900" i="1" spc="-10" dirty="0">
                <a:solidFill>
                  <a:srgbClr val="003366"/>
                </a:solidFill>
                <a:latin typeface="Trebuchet MS"/>
                <a:cs typeface="Trebuchet MS"/>
              </a:rPr>
              <a:t>r</a:t>
            </a:r>
            <a:r>
              <a:rPr sz="900" i="1" dirty="0">
                <a:solidFill>
                  <a:srgbClr val="003366"/>
                </a:solidFill>
                <a:latin typeface="Trebuchet MS"/>
                <a:cs typeface="Trebuchet MS"/>
              </a:rPr>
              <a:t>.</a:t>
            </a:r>
            <a:r>
              <a:rPr sz="900" i="1" spc="-5" dirty="0">
                <a:solidFill>
                  <a:srgbClr val="003366"/>
                </a:solidFill>
                <a:latin typeface="Trebuchet MS"/>
                <a:cs typeface="Trebuchet MS"/>
              </a:rPr>
              <a:t> </a:t>
            </a:r>
            <a:r>
              <a:rPr sz="900" i="1" dirty="0">
                <a:solidFill>
                  <a:srgbClr val="003366"/>
                </a:solidFill>
                <a:latin typeface="Trebuchet MS"/>
                <a:cs typeface="Trebuchet MS"/>
              </a:rPr>
              <a:t>№</a:t>
            </a:r>
            <a:r>
              <a:rPr sz="900" i="1" spc="-5" dirty="0">
                <a:solidFill>
                  <a:srgbClr val="003366"/>
                </a:solidFill>
                <a:latin typeface="Trebuchet MS"/>
                <a:cs typeface="Trebuchet MS"/>
              </a:rPr>
              <a:t>1</a:t>
            </a:r>
            <a:r>
              <a:rPr sz="900" i="1" dirty="0">
                <a:solidFill>
                  <a:srgbClr val="003366"/>
                </a:solidFill>
                <a:latin typeface="Trebuchet MS"/>
                <a:cs typeface="Trebuchet MS"/>
              </a:rPr>
              <a:t>,</a:t>
            </a:r>
            <a:r>
              <a:rPr sz="900" i="1" spc="-5" dirty="0">
                <a:solidFill>
                  <a:srgbClr val="003366"/>
                </a:solidFill>
                <a:latin typeface="Trebuchet MS"/>
                <a:cs typeface="Trebuchet MS"/>
              </a:rPr>
              <a:t> fl</a:t>
            </a:r>
            <a:r>
              <a:rPr sz="900" i="1" dirty="0">
                <a:solidFill>
                  <a:srgbClr val="003366"/>
                </a:solidFill>
                <a:latin typeface="Trebuchet MS"/>
                <a:cs typeface="Trebuchet MS"/>
              </a:rPr>
              <a:t>.</a:t>
            </a:r>
            <a:r>
              <a:rPr sz="900" i="1" spc="10" dirty="0">
                <a:solidFill>
                  <a:srgbClr val="003366"/>
                </a:solidFill>
                <a:latin typeface="Trebuchet MS"/>
                <a:cs typeface="Trebuchet MS"/>
              </a:rPr>
              <a:t> </a:t>
            </a:r>
            <a:r>
              <a:rPr sz="900" i="1" dirty="0">
                <a:solidFill>
                  <a:srgbClr val="003366"/>
                </a:solidFill>
                <a:latin typeface="Trebuchet MS"/>
                <a:cs typeface="Trebuchet MS"/>
              </a:rPr>
              <a:t>2</a:t>
            </a:r>
            <a:endParaRPr sz="900">
              <a:latin typeface="Trebuchet MS"/>
              <a:cs typeface="Trebuchet MS"/>
            </a:endParaRPr>
          </a:p>
          <a:p>
            <a:pPr marL="12700">
              <a:lnSpc>
                <a:spcPct val="100000"/>
              </a:lnSpc>
            </a:pPr>
            <a:r>
              <a:rPr sz="900" i="1" dirty="0">
                <a:solidFill>
                  <a:srgbClr val="234060"/>
                </a:solidFill>
                <a:latin typeface="Trebuchet MS"/>
                <a:cs typeface="Trebuchet MS"/>
              </a:rPr>
              <a:t>t</a:t>
            </a:r>
            <a:r>
              <a:rPr sz="900" i="1" spc="-5" dirty="0">
                <a:solidFill>
                  <a:srgbClr val="234060"/>
                </a:solidFill>
                <a:latin typeface="Trebuchet MS"/>
                <a:cs typeface="Trebuchet MS"/>
              </a:rPr>
              <a:t>el</a:t>
            </a:r>
            <a:r>
              <a:rPr sz="900" i="1" dirty="0">
                <a:solidFill>
                  <a:srgbClr val="234060"/>
                </a:solidFill>
                <a:latin typeface="Trebuchet MS"/>
                <a:cs typeface="Trebuchet MS"/>
              </a:rPr>
              <a:t>.</a:t>
            </a:r>
            <a:r>
              <a:rPr sz="900" i="1" spc="-5" dirty="0">
                <a:solidFill>
                  <a:srgbClr val="234060"/>
                </a:solidFill>
                <a:latin typeface="Trebuchet MS"/>
                <a:cs typeface="Trebuchet MS"/>
              </a:rPr>
              <a:t> </a:t>
            </a:r>
            <a:r>
              <a:rPr sz="900" i="1" spc="-10" dirty="0">
                <a:solidFill>
                  <a:srgbClr val="234060"/>
                </a:solidFill>
                <a:latin typeface="Trebuchet MS"/>
                <a:cs typeface="Trebuchet MS"/>
              </a:rPr>
              <a:t>+35</a:t>
            </a:r>
            <a:r>
              <a:rPr sz="900" i="1" dirty="0">
                <a:solidFill>
                  <a:srgbClr val="234060"/>
                </a:solidFill>
                <a:latin typeface="Trebuchet MS"/>
                <a:cs typeface="Trebuchet MS"/>
              </a:rPr>
              <a:t>9</a:t>
            </a:r>
            <a:r>
              <a:rPr sz="900" i="1" spc="20" dirty="0">
                <a:solidFill>
                  <a:srgbClr val="234060"/>
                </a:solidFill>
                <a:latin typeface="Trebuchet MS"/>
                <a:cs typeface="Trebuchet MS"/>
              </a:rPr>
              <a:t> </a:t>
            </a:r>
            <a:r>
              <a:rPr sz="900" i="1" spc="-10" dirty="0">
                <a:solidFill>
                  <a:srgbClr val="234060"/>
                </a:solidFill>
                <a:latin typeface="Trebuchet MS"/>
                <a:cs typeface="Trebuchet MS"/>
              </a:rPr>
              <a:t>89</a:t>
            </a:r>
            <a:r>
              <a:rPr sz="900" i="1" dirty="0">
                <a:solidFill>
                  <a:srgbClr val="234060"/>
                </a:solidFill>
                <a:latin typeface="Trebuchet MS"/>
                <a:cs typeface="Trebuchet MS"/>
              </a:rPr>
              <a:t>6</a:t>
            </a:r>
            <a:r>
              <a:rPr sz="900" i="1" spc="20" dirty="0">
                <a:solidFill>
                  <a:srgbClr val="234060"/>
                </a:solidFill>
                <a:latin typeface="Trebuchet MS"/>
                <a:cs typeface="Trebuchet MS"/>
              </a:rPr>
              <a:t> </a:t>
            </a:r>
            <a:r>
              <a:rPr sz="900" i="1" spc="-10" dirty="0">
                <a:solidFill>
                  <a:srgbClr val="234060"/>
                </a:solidFill>
                <a:latin typeface="Trebuchet MS"/>
                <a:cs typeface="Trebuchet MS"/>
              </a:rPr>
              <a:t>0</a:t>
            </a:r>
            <a:r>
              <a:rPr sz="900" i="1" dirty="0">
                <a:solidFill>
                  <a:srgbClr val="234060"/>
                </a:solidFill>
                <a:latin typeface="Trebuchet MS"/>
                <a:cs typeface="Trebuchet MS"/>
              </a:rPr>
              <a:t>4</a:t>
            </a:r>
            <a:r>
              <a:rPr sz="900" i="1" spc="10" dirty="0">
                <a:solidFill>
                  <a:srgbClr val="234060"/>
                </a:solidFill>
                <a:latin typeface="Trebuchet MS"/>
                <a:cs typeface="Trebuchet MS"/>
              </a:rPr>
              <a:t> </a:t>
            </a:r>
            <a:r>
              <a:rPr sz="900" i="1" spc="-10" dirty="0">
                <a:solidFill>
                  <a:srgbClr val="234060"/>
                </a:solidFill>
                <a:latin typeface="Trebuchet MS"/>
                <a:cs typeface="Trebuchet MS"/>
              </a:rPr>
              <a:t>0</a:t>
            </a:r>
            <a:r>
              <a:rPr sz="900" i="1" dirty="0">
                <a:solidFill>
                  <a:srgbClr val="234060"/>
                </a:solidFill>
                <a:latin typeface="Trebuchet MS"/>
                <a:cs typeface="Trebuchet MS"/>
              </a:rPr>
              <a:t>9</a:t>
            </a:r>
            <a:r>
              <a:rPr sz="900" i="1" spc="10" dirty="0">
                <a:solidFill>
                  <a:srgbClr val="234060"/>
                </a:solidFill>
                <a:latin typeface="Trebuchet MS"/>
                <a:cs typeface="Trebuchet MS"/>
              </a:rPr>
              <a:t> </a:t>
            </a:r>
            <a:r>
              <a:rPr sz="900" i="1" spc="-10" dirty="0">
                <a:solidFill>
                  <a:srgbClr val="234060"/>
                </a:solidFill>
                <a:latin typeface="Trebuchet MS"/>
                <a:cs typeface="Trebuchet MS"/>
              </a:rPr>
              <a:t>0</a:t>
            </a:r>
            <a:r>
              <a:rPr sz="900" i="1" dirty="0">
                <a:solidFill>
                  <a:srgbClr val="234060"/>
                </a:solidFill>
                <a:latin typeface="Trebuchet MS"/>
                <a:cs typeface="Trebuchet MS"/>
              </a:rPr>
              <a:t>3</a:t>
            </a:r>
            <a:r>
              <a:rPr sz="900" i="1" spc="10" dirty="0">
                <a:solidFill>
                  <a:srgbClr val="234060"/>
                </a:solidFill>
                <a:latin typeface="Trebuchet MS"/>
                <a:cs typeface="Trebuchet MS"/>
              </a:rPr>
              <a:t> </a:t>
            </a:r>
            <a:r>
              <a:rPr sz="900" i="1" spc="-10" dirty="0">
                <a:solidFill>
                  <a:srgbClr val="234060"/>
                </a:solidFill>
                <a:latin typeface="Trebuchet MS"/>
                <a:cs typeface="Trebuchet MS"/>
              </a:rPr>
              <a:t>/</a:t>
            </a:r>
            <a:r>
              <a:rPr sz="900" i="1" dirty="0">
                <a:solidFill>
                  <a:srgbClr val="234060"/>
                </a:solidFill>
                <a:latin typeface="Trebuchet MS"/>
                <a:cs typeface="Trebuchet MS"/>
              </a:rPr>
              <a:t>+</a:t>
            </a:r>
            <a:r>
              <a:rPr sz="900" i="1" spc="10" dirty="0">
                <a:solidFill>
                  <a:srgbClr val="234060"/>
                </a:solidFill>
                <a:latin typeface="Trebuchet MS"/>
                <a:cs typeface="Trebuchet MS"/>
              </a:rPr>
              <a:t> </a:t>
            </a:r>
            <a:r>
              <a:rPr sz="900" i="1" spc="-10" dirty="0">
                <a:solidFill>
                  <a:srgbClr val="234060"/>
                </a:solidFill>
                <a:latin typeface="Trebuchet MS"/>
                <a:cs typeface="Trebuchet MS"/>
              </a:rPr>
              <a:t>35</a:t>
            </a:r>
            <a:r>
              <a:rPr sz="900" i="1" dirty="0">
                <a:solidFill>
                  <a:srgbClr val="234060"/>
                </a:solidFill>
                <a:latin typeface="Trebuchet MS"/>
                <a:cs typeface="Trebuchet MS"/>
              </a:rPr>
              <a:t>9</a:t>
            </a:r>
            <a:r>
              <a:rPr sz="900" i="1" spc="20" dirty="0">
                <a:solidFill>
                  <a:srgbClr val="234060"/>
                </a:solidFill>
                <a:latin typeface="Trebuchet MS"/>
                <a:cs typeface="Trebuchet MS"/>
              </a:rPr>
              <a:t> </a:t>
            </a:r>
            <a:r>
              <a:rPr sz="900" i="1" spc="-10" dirty="0">
                <a:solidFill>
                  <a:srgbClr val="234060"/>
                </a:solidFill>
                <a:latin typeface="Trebuchet MS"/>
                <a:cs typeface="Trebuchet MS"/>
              </a:rPr>
              <a:t>87</a:t>
            </a:r>
            <a:r>
              <a:rPr sz="900" i="1" dirty="0">
                <a:solidFill>
                  <a:srgbClr val="234060"/>
                </a:solidFill>
                <a:latin typeface="Trebuchet MS"/>
                <a:cs typeface="Trebuchet MS"/>
              </a:rPr>
              <a:t>6</a:t>
            </a:r>
            <a:r>
              <a:rPr sz="900" i="1" spc="10" dirty="0">
                <a:solidFill>
                  <a:srgbClr val="234060"/>
                </a:solidFill>
                <a:latin typeface="Trebuchet MS"/>
                <a:cs typeface="Trebuchet MS"/>
              </a:rPr>
              <a:t> </a:t>
            </a:r>
            <a:r>
              <a:rPr sz="900" i="1" spc="-10" dirty="0">
                <a:solidFill>
                  <a:srgbClr val="234060"/>
                </a:solidFill>
                <a:latin typeface="Trebuchet MS"/>
                <a:cs typeface="Trebuchet MS"/>
              </a:rPr>
              <a:t>7</a:t>
            </a:r>
            <a:r>
              <a:rPr sz="900" i="1" dirty="0">
                <a:solidFill>
                  <a:srgbClr val="234060"/>
                </a:solidFill>
                <a:latin typeface="Trebuchet MS"/>
                <a:cs typeface="Trebuchet MS"/>
              </a:rPr>
              <a:t>1</a:t>
            </a:r>
            <a:r>
              <a:rPr sz="900" i="1" spc="10" dirty="0">
                <a:solidFill>
                  <a:srgbClr val="234060"/>
                </a:solidFill>
                <a:latin typeface="Trebuchet MS"/>
                <a:cs typeface="Trebuchet MS"/>
              </a:rPr>
              <a:t> </a:t>
            </a:r>
            <a:r>
              <a:rPr sz="900" i="1" spc="-10" dirty="0">
                <a:solidFill>
                  <a:srgbClr val="234060"/>
                </a:solidFill>
                <a:latin typeface="Trebuchet MS"/>
                <a:cs typeface="Trebuchet MS"/>
              </a:rPr>
              <a:t>2</a:t>
            </a:r>
            <a:r>
              <a:rPr sz="900" i="1" dirty="0">
                <a:solidFill>
                  <a:srgbClr val="234060"/>
                </a:solidFill>
                <a:latin typeface="Trebuchet MS"/>
                <a:cs typeface="Trebuchet MS"/>
              </a:rPr>
              <a:t>4</a:t>
            </a:r>
            <a:r>
              <a:rPr sz="900" i="1" spc="20" dirty="0">
                <a:solidFill>
                  <a:srgbClr val="234060"/>
                </a:solidFill>
                <a:latin typeface="Trebuchet MS"/>
                <a:cs typeface="Trebuchet MS"/>
              </a:rPr>
              <a:t> </a:t>
            </a:r>
            <a:r>
              <a:rPr sz="900" i="1" spc="-10" dirty="0">
                <a:solidFill>
                  <a:srgbClr val="234060"/>
                </a:solidFill>
                <a:latin typeface="Trebuchet MS"/>
                <a:cs typeface="Trebuchet MS"/>
              </a:rPr>
              <a:t>09</a:t>
            </a:r>
            <a:endParaRPr sz="900">
              <a:latin typeface="Trebuchet MS"/>
              <a:cs typeface="Trebuchet MS"/>
            </a:endParaRPr>
          </a:p>
          <a:p>
            <a:pPr marL="368300" algn="ctr">
              <a:lnSpc>
                <a:spcPct val="100000"/>
              </a:lnSpc>
            </a:pPr>
            <a:r>
              <a:rPr sz="900" i="1" spc="-5" dirty="0">
                <a:solidFill>
                  <a:srgbClr val="003366"/>
                </a:solidFill>
                <a:latin typeface="Trebuchet MS"/>
                <a:cs typeface="Trebuchet MS"/>
              </a:rPr>
              <a:t>e</a:t>
            </a:r>
            <a:r>
              <a:rPr sz="900" i="1" spc="5" dirty="0">
                <a:solidFill>
                  <a:srgbClr val="003366"/>
                </a:solidFill>
                <a:latin typeface="Trebuchet MS"/>
                <a:cs typeface="Trebuchet MS"/>
              </a:rPr>
              <a:t>-</a:t>
            </a:r>
            <a:r>
              <a:rPr sz="900" i="1" spc="-5" dirty="0">
                <a:solidFill>
                  <a:srgbClr val="003366"/>
                </a:solidFill>
                <a:latin typeface="Trebuchet MS"/>
                <a:cs typeface="Trebuchet MS"/>
              </a:rPr>
              <a:t>mai</a:t>
            </a:r>
            <a:r>
              <a:rPr sz="900" i="1" spc="-10" dirty="0">
                <a:solidFill>
                  <a:srgbClr val="003366"/>
                </a:solidFill>
                <a:latin typeface="Trebuchet MS"/>
                <a:cs typeface="Trebuchet MS"/>
              </a:rPr>
              <a:t>l</a:t>
            </a:r>
            <a:r>
              <a:rPr sz="900" i="1" dirty="0">
                <a:solidFill>
                  <a:srgbClr val="003366"/>
                </a:solidFill>
                <a:latin typeface="Trebuchet MS"/>
                <a:cs typeface="Trebuchet MS"/>
              </a:rPr>
              <a:t>:</a:t>
            </a:r>
            <a:r>
              <a:rPr sz="900" i="1" spc="10" dirty="0">
                <a:solidFill>
                  <a:srgbClr val="003366"/>
                </a:solidFill>
                <a:latin typeface="Trebuchet MS"/>
                <a:cs typeface="Trebuchet MS"/>
              </a:rPr>
              <a:t> </a:t>
            </a:r>
            <a:r>
              <a:rPr sz="900" i="1" u="sng" dirty="0">
                <a:solidFill>
                  <a:srgbClr val="0462C1"/>
                </a:solidFill>
                <a:latin typeface="Trebuchet MS"/>
                <a:cs typeface="Trebuchet MS"/>
                <a:hlinkClick r:id="rId8"/>
              </a:rPr>
              <a:t>pdb</a:t>
            </a:r>
            <a:r>
              <a:rPr sz="900" i="1" u="sng" spc="-5" dirty="0">
                <a:solidFill>
                  <a:srgbClr val="0462C1"/>
                </a:solidFill>
                <a:latin typeface="Trebuchet MS"/>
                <a:cs typeface="Trebuchet MS"/>
                <a:hlinkClick r:id="rId8"/>
              </a:rPr>
              <a:t>ul</a:t>
            </a:r>
            <a:r>
              <a:rPr sz="900" i="1" u="sng" dirty="0">
                <a:solidFill>
                  <a:srgbClr val="0462C1"/>
                </a:solidFill>
                <a:latin typeface="Trebuchet MS"/>
                <a:cs typeface="Trebuchet MS"/>
                <a:hlinkClick r:id="rId8"/>
              </a:rPr>
              <a:t>g</a:t>
            </a:r>
            <a:r>
              <a:rPr sz="900" i="1" u="sng" spc="-5" dirty="0">
                <a:solidFill>
                  <a:srgbClr val="0462C1"/>
                </a:solidFill>
                <a:latin typeface="Trebuchet MS"/>
                <a:cs typeface="Trebuchet MS"/>
                <a:hlinkClick r:id="rId8"/>
              </a:rPr>
              <a:t>a</a:t>
            </a:r>
            <a:r>
              <a:rPr sz="900" i="1" u="sng" spc="-10" dirty="0">
                <a:solidFill>
                  <a:srgbClr val="0462C1"/>
                </a:solidFill>
                <a:latin typeface="Trebuchet MS"/>
                <a:cs typeface="Trebuchet MS"/>
                <a:hlinkClick r:id="rId8"/>
              </a:rPr>
              <a:t>r</a:t>
            </a:r>
            <a:r>
              <a:rPr sz="900" i="1" u="sng" dirty="0">
                <a:solidFill>
                  <a:srgbClr val="0462C1"/>
                </a:solidFill>
                <a:latin typeface="Trebuchet MS"/>
                <a:cs typeface="Trebuchet MS"/>
                <a:hlinkClick r:id="rId8"/>
              </a:rPr>
              <a:t>i</a:t>
            </a:r>
            <a:r>
              <a:rPr sz="900" i="1" u="sng" spc="-5" dirty="0">
                <a:solidFill>
                  <a:srgbClr val="0462C1"/>
                </a:solidFill>
                <a:latin typeface="Trebuchet MS"/>
                <a:cs typeface="Trebuchet MS"/>
                <a:hlinkClick r:id="rId8"/>
              </a:rPr>
              <a:t>a2010</a:t>
            </a:r>
            <a:r>
              <a:rPr sz="900" i="1" u="sng" spc="-10" dirty="0">
                <a:solidFill>
                  <a:srgbClr val="0462C1"/>
                </a:solidFill>
                <a:latin typeface="Trebuchet MS"/>
                <a:cs typeface="Trebuchet MS"/>
                <a:hlinkClick r:id="rId8"/>
              </a:rPr>
              <a:t>@</a:t>
            </a:r>
            <a:r>
              <a:rPr sz="900" i="1" u="sng" dirty="0">
                <a:solidFill>
                  <a:srgbClr val="0462C1"/>
                </a:solidFill>
                <a:latin typeface="Trebuchet MS"/>
                <a:cs typeface="Trebuchet MS"/>
                <a:hlinkClick r:id="rId8"/>
              </a:rPr>
              <a:t>g</a:t>
            </a:r>
            <a:r>
              <a:rPr sz="900" i="1" u="sng" spc="-5" dirty="0">
                <a:solidFill>
                  <a:srgbClr val="0462C1"/>
                </a:solidFill>
                <a:latin typeface="Trebuchet MS"/>
                <a:cs typeface="Trebuchet MS"/>
                <a:hlinkClick r:id="rId8"/>
              </a:rPr>
              <a:t>mail</a:t>
            </a:r>
            <a:r>
              <a:rPr sz="900" i="1" u="sng" spc="5" dirty="0">
                <a:solidFill>
                  <a:srgbClr val="0462C1"/>
                </a:solidFill>
                <a:latin typeface="Trebuchet MS"/>
                <a:cs typeface="Trebuchet MS"/>
                <a:hlinkClick r:id="rId8"/>
              </a:rPr>
              <a:t>.</a:t>
            </a:r>
            <a:r>
              <a:rPr sz="900" i="1" u="sng" dirty="0">
                <a:solidFill>
                  <a:srgbClr val="0462C1"/>
                </a:solidFill>
                <a:latin typeface="Trebuchet MS"/>
                <a:cs typeface="Trebuchet MS"/>
                <a:hlinkClick r:id="rId8"/>
              </a:rPr>
              <a:t>c</a:t>
            </a:r>
            <a:r>
              <a:rPr sz="900" i="1" u="sng" spc="-10" dirty="0">
                <a:solidFill>
                  <a:srgbClr val="0462C1"/>
                </a:solidFill>
                <a:latin typeface="Trebuchet MS"/>
                <a:cs typeface="Trebuchet MS"/>
                <a:hlinkClick r:id="rId8"/>
              </a:rPr>
              <a:t>o</a:t>
            </a:r>
            <a:r>
              <a:rPr sz="900" i="1" u="sng" dirty="0">
                <a:solidFill>
                  <a:srgbClr val="0462C1"/>
                </a:solidFill>
                <a:latin typeface="Trebuchet MS"/>
                <a:cs typeface="Trebuchet MS"/>
                <a:hlinkClick r:id="rId8"/>
              </a:rPr>
              <a:t>m</a:t>
            </a:r>
            <a:endParaRPr sz="900">
              <a:latin typeface="Trebuchet MS"/>
              <a:cs typeface="Trebuchet MS"/>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710285" y="1096772"/>
            <a:ext cx="3407410" cy="861774"/>
          </a:xfrm>
          <a:prstGeom prst="rect">
            <a:avLst/>
          </a:prstGeom>
        </p:spPr>
        <p:txBody>
          <a:bodyPr vert="horz" wrap="square" lIns="0" tIns="0" rIns="0" bIns="0" rtlCol="0">
            <a:spAutoFit/>
          </a:bodyPr>
          <a:lstStyle/>
          <a:p>
            <a:pPr marL="12700">
              <a:tabLst>
                <a:tab pos="2088514" algn="l"/>
                <a:tab pos="2937510" algn="l"/>
              </a:tabLst>
            </a:pPr>
            <a:r>
              <a:rPr lang="en-US" sz="2800" b="1" spc="-20" dirty="0" smtClean="0">
                <a:solidFill>
                  <a:schemeClr val="tx1"/>
                </a:solidFill>
              </a:rPr>
              <a:t>Pests in vineyards</a:t>
            </a:r>
            <a:endParaRPr lang="en-US" sz="2800" b="1" dirty="0" smtClean="0">
              <a:cs typeface="Calibri"/>
            </a:endParaRPr>
          </a:p>
          <a:p>
            <a:pPr marL="12700">
              <a:lnSpc>
                <a:spcPct val="100000"/>
              </a:lnSpc>
              <a:tabLst>
                <a:tab pos="2088514" algn="l"/>
                <a:tab pos="2937510" algn="l"/>
              </a:tabLst>
            </a:pPr>
            <a:endParaRPr lang="en-US" sz="2800" b="1" dirty="0">
              <a:cs typeface="Calibri"/>
            </a:endParaRPr>
          </a:p>
        </p:txBody>
      </p:sp>
      <p:sp>
        <p:nvSpPr>
          <p:cNvPr id="3" name="object 3"/>
          <p:cNvSpPr/>
          <p:nvPr/>
        </p:nvSpPr>
        <p:spPr>
          <a:xfrm>
            <a:off x="4206240" y="88392"/>
            <a:ext cx="1304543" cy="896111"/>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8310371" y="249936"/>
            <a:ext cx="2357628" cy="560832"/>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6452615" y="153923"/>
            <a:ext cx="1068324" cy="853439"/>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1524000" y="153923"/>
            <a:ext cx="1377696" cy="748284"/>
          </a:xfrm>
          <a:prstGeom prst="rect">
            <a:avLst/>
          </a:prstGeom>
          <a:blipFill>
            <a:blip r:embed="rId6" cstate="print"/>
            <a:stretch>
              <a:fillRect/>
            </a:stretch>
          </a:blipFill>
        </p:spPr>
        <p:txBody>
          <a:bodyPr wrap="square" lIns="0" tIns="0" rIns="0" bIns="0" rtlCol="0"/>
          <a:lstStyle/>
          <a:p>
            <a:endParaRPr/>
          </a:p>
        </p:txBody>
      </p:sp>
      <p:sp>
        <p:nvSpPr>
          <p:cNvPr id="7" name="object 7"/>
          <p:cNvSpPr txBox="1"/>
          <p:nvPr/>
        </p:nvSpPr>
        <p:spPr>
          <a:xfrm>
            <a:off x="667004" y="2021992"/>
            <a:ext cx="10561320" cy="3662541"/>
          </a:xfrm>
          <a:prstGeom prst="rect">
            <a:avLst/>
          </a:prstGeom>
        </p:spPr>
        <p:txBody>
          <a:bodyPr vert="horz" wrap="square" lIns="0" tIns="0" rIns="0" bIns="0" rtlCol="0">
            <a:spAutoFit/>
          </a:bodyPr>
          <a:lstStyle/>
          <a:p>
            <a:pPr marL="12700" algn="just">
              <a:lnSpc>
                <a:spcPct val="100000"/>
              </a:lnSpc>
            </a:pPr>
            <a:r>
              <a:rPr lang="en-US" b="1" spc="-10" dirty="0" smtClean="0">
                <a:cs typeface="Calibri"/>
              </a:rPr>
              <a:t>Wasps</a:t>
            </a:r>
          </a:p>
          <a:p>
            <a:pPr marL="12700" algn="just">
              <a:lnSpc>
                <a:spcPct val="100000"/>
              </a:lnSpc>
            </a:pPr>
            <a:r>
              <a:rPr lang="en-US" sz="2000" dirty="0">
                <a:cs typeface="Calibri"/>
              </a:rPr>
              <a:t>Wasps feed on the </a:t>
            </a:r>
            <a:r>
              <a:rPr lang="en-US" sz="2000" dirty="0" smtClean="0">
                <a:cs typeface="Calibri"/>
              </a:rPr>
              <a:t>flesh part </a:t>
            </a:r>
            <a:r>
              <a:rPr lang="en-US" sz="2000" dirty="0">
                <a:cs typeface="Calibri"/>
              </a:rPr>
              <a:t>and grape </a:t>
            </a:r>
            <a:r>
              <a:rPr lang="en-US" sz="2000" dirty="0" smtClean="0">
                <a:cs typeface="Calibri"/>
              </a:rPr>
              <a:t>juices</a:t>
            </a:r>
            <a:r>
              <a:rPr sz="2000" dirty="0" smtClean="0">
                <a:latin typeface="Calibri"/>
                <a:cs typeface="Calibri"/>
              </a:rPr>
              <a:t>. </a:t>
            </a:r>
            <a:r>
              <a:rPr lang="en-US" sz="2000" spc="-10" dirty="0">
                <a:cs typeface="Calibri"/>
              </a:rPr>
              <a:t>Sometimes they are so numerous that they pose a danger to production</a:t>
            </a:r>
            <a:r>
              <a:rPr sz="2000" dirty="0" smtClean="0">
                <a:latin typeface="Calibri"/>
                <a:cs typeface="Calibri"/>
              </a:rPr>
              <a:t>. </a:t>
            </a:r>
            <a:r>
              <a:rPr lang="en-US" sz="2000" spc="100" dirty="0">
                <a:cs typeface="Calibri"/>
              </a:rPr>
              <a:t>Unlike bees, wasps gnaw on the skin of grapes and thus gain access to the inside</a:t>
            </a:r>
            <a:r>
              <a:rPr sz="2000" dirty="0" smtClean="0">
                <a:latin typeface="Calibri"/>
                <a:cs typeface="Calibri"/>
              </a:rPr>
              <a:t>.</a:t>
            </a:r>
            <a:endParaRPr sz="2000" dirty="0">
              <a:latin typeface="Calibri"/>
              <a:cs typeface="Calibri"/>
            </a:endParaRPr>
          </a:p>
          <a:p>
            <a:pPr marL="55880" algn="just">
              <a:lnSpc>
                <a:spcPct val="100000"/>
              </a:lnSpc>
            </a:pPr>
            <a:r>
              <a:rPr lang="en-US" sz="2000" dirty="0">
                <a:cs typeface="Calibri"/>
              </a:rPr>
              <a:t>Wasp control is a very difficult task for every farmer, as there are no insecticides to adequately fight this type of </a:t>
            </a:r>
            <a:r>
              <a:rPr lang="en-US" sz="2000" dirty="0" smtClean="0">
                <a:cs typeface="Calibri"/>
              </a:rPr>
              <a:t>pests</a:t>
            </a:r>
            <a:r>
              <a:rPr sz="2000" dirty="0" smtClean="0">
                <a:latin typeface="Calibri"/>
                <a:cs typeface="Calibri"/>
              </a:rPr>
              <a:t>.</a:t>
            </a:r>
            <a:endParaRPr sz="2000" dirty="0">
              <a:latin typeface="Calibri"/>
              <a:cs typeface="Calibri"/>
            </a:endParaRPr>
          </a:p>
          <a:p>
            <a:pPr marL="55880" marR="5080" algn="just">
              <a:lnSpc>
                <a:spcPct val="100000"/>
              </a:lnSpc>
            </a:pPr>
            <a:r>
              <a:rPr lang="en-US" sz="2000" dirty="0">
                <a:cs typeface="Calibri"/>
              </a:rPr>
              <a:t>Nest destruction often remains one of the most effective methods, but implementation is difficult</a:t>
            </a:r>
            <a:r>
              <a:rPr sz="2000" dirty="0" smtClean="0">
                <a:latin typeface="Calibri"/>
                <a:cs typeface="Calibri"/>
              </a:rPr>
              <a:t>. </a:t>
            </a:r>
            <a:r>
              <a:rPr lang="en-US" sz="2000" spc="-210" dirty="0">
                <a:cs typeface="Calibri"/>
              </a:rPr>
              <a:t>It should be done in the evening in the dark with a protective suit and the area should be treated after the procedure</a:t>
            </a:r>
            <a:r>
              <a:rPr sz="2000" dirty="0" smtClean="0">
                <a:latin typeface="Calibri"/>
                <a:cs typeface="Calibri"/>
              </a:rPr>
              <a:t>.</a:t>
            </a:r>
            <a:endParaRPr sz="2000" dirty="0">
              <a:latin typeface="Calibri"/>
              <a:cs typeface="Calibri"/>
            </a:endParaRPr>
          </a:p>
          <a:p>
            <a:pPr marL="55880" algn="just">
              <a:lnSpc>
                <a:spcPct val="100000"/>
              </a:lnSpc>
            </a:pPr>
            <a:r>
              <a:rPr lang="en-US" sz="2000" dirty="0">
                <a:cs typeface="Calibri"/>
              </a:rPr>
              <a:t>Trapping sweet liquids in bottles is an ingenious way to catch wasps, but when their population is large it is not effective</a:t>
            </a:r>
            <a:r>
              <a:rPr sz="2000" dirty="0" smtClean="0">
                <a:latin typeface="Calibri"/>
                <a:cs typeface="Calibri"/>
              </a:rPr>
              <a:t>.</a:t>
            </a:r>
            <a:endParaRPr sz="2000" dirty="0">
              <a:latin typeface="Calibri"/>
              <a:cs typeface="Calibri"/>
            </a:endParaRPr>
          </a:p>
          <a:p>
            <a:pPr marL="55880" marR="8255" algn="just">
              <a:lnSpc>
                <a:spcPct val="100000"/>
              </a:lnSpc>
            </a:pPr>
            <a:r>
              <a:rPr lang="en-US" sz="2000" spc="-10" dirty="0">
                <a:cs typeface="Calibri"/>
              </a:rPr>
              <a:t>Spraying with a setting of hot peppers, wormwood, tobacco or tansy helps repel wasps, but should be applied every 5 days, which is time consuming</a:t>
            </a:r>
            <a:r>
              <a:rPr sz="2000" dirty="0" smtClean="0">
                <a:latin typeface="Calibri"/>
                <a:cs typeface="Calibri"/>
              </a:rPr>
              <a:t>.</a:t>
            </a:r>
            <a:endParaRPr sz="2000" dirty="0">
              <a:latin typeface="Calibri"/>
              <a:cs typeface="Calibri"/>
            </a:endParaRPr>
          </a:p>
        </p:txBody>
      </p:sp>
      <p:sp>
        <p:nvSpPr>
          <p:cNvPr id="8" name="object 8"/>
          <p:cNvSpPr txBox="1"/>
          <p:nvPr/>
        </p:nvSpPr>
        <p:spPr>
          <a:xfrm>
            <a:off x="78739" y="6171616"/>
            <a:ext cx="3075305" cy="551815"/>
          </a:xfrm>
          <a:prstGeom prst="rect">
            <a:avLst/>
          </a:prstGeom>
        </p:spPr>
        <p:txBody>
          <a:bodyPr vert="horz" wrap="square" lIns="0" tIns="0" rIns="0" bIns="0" rtlCol="0">
            <a:spAutoFit/>
          </a:bodyPr>
          <a:lstStyle/>
          <a:p>
            <a:pPr marL="12700" marR="5080">
              <a:lnSpc>
                <a:spcPct val="100000"/>
              </a:lnSpc>
            </a:pPr>
            <a:r>
              <a:rPr sz="900" b="1" i="1" spc="-10" dirty="0">
                <a:solidFill>
                  <a:srgbClr val="003366"/>
                </a:solidFill>
                <a:latin typeface="Trebuchet MS"/>
                <a:cs typeface="Trebuchet MS"/>
              </a:rPr>
              <a:t>A</a:t>
            </a:r>
            <a:r>
              <a:rPr sz="900" b="1" i="1" spc="-15" dirty="0">
                <a:solidFill>
                  <a:srgbClr val="003366"/>
                </a:solidFill>
                <a:latin typeface="Trebuchet MS"/>
                <a:cs typeface="Trebuchet MS"/>
              </a:rPr>
              <a:t>ss</a:t>
            </a:r>
            <a:r>
              <a:rPr sz="900" b="1" i="1" spc="-5" dirty="0">
                <a:solidFill>
                  <a:srgbClr val="003366"/>
                </a:solidFill>
                <a:latin typeface="Trebuchet MS"/>
                <a:cs typeface="Trebuchet MS"/>
              </a:rPr>
              <a:t>oc</a:t>
            </a:r>
            <a:r>
              <a:rPr sz="900" b="1" i="1" spc="-15" dirty="0">
                <a:solidFill>
                  <a:srgbClr val="003366"/>
                </a:solidFill>
                <a:latin typeface="Trebuchet MS"/>
                <a:cs typeface="Trebuchet MS"/>
              </a:rPr>
              <a:t>ia</a:t>
            </a:r>
            <a:r>
              <a:rPr sz="900" b="1" i="1" spc="-5" dirty="0">
                <a:solidFill>
                  <a:srgbClr val="003366"/>
                </a:solidFill>
                <a:latin typeface="Trebuchet MS"/>
                <a:cs typeface="Trebuchet MS"/>
              </a:rPr>
              <a:t>t</a:t>
            </a:r>
            <a:r>
              <a:rPr sz="900" b="1" i="1" spc="-10" dirty="0">
                <a:solidFill>
                  <a:srgbClr val="003366"/>
                </a:solidFill>
                <a:latin typeface="Trebuchet MS"/>
                <a:cs typeface="Trebuchet MS"/>
              </a:rPr>
              <a:t>io</a:t>
            </a:r>
            <a:r>
              <a:rPr sz="900" b="1" i="1" dirty="0">
                <a:solidFill>
                  <a:srgbClr val="003366"/>
                </a:solidFill>
                <a:latin typeface="Trebuchet MS"/>
                <a:cs typeface="Trebuchet MS"/>
              </a:rPr>
              <a:t>n</a:t>
            </a:r>
            <a:r>
              <a:rPr sz="900" b="1" i="1" spc="25" dirty="0">
                <a:solidFill>
                  <a:srgbClr val="003366"/>
                </a:solidFill>
                <a:latin typeface="Trebuchet MS"/>
                <a:cs typeface="Trebuchet MS"/>
              </a:rPr>
              <a:t> </a:t>
            </a:r>
            <a:r>
              <a:rPr sz="900" b="1" i="1" dirty="0">
                <a:solidFill>
                  <a:srgbClr val="003366"/>
                </a:solidFill>
                <a:latin typeface="Trebuchet MS"/>
                <a:cs typeface="Trebuchet MS"/>
              </a:rPr>
              <a:t>P</a:t>
            </a:r>
            <a:r>
              <a:rPr sz="900" b="1" i="1" spc="-5" dirty="0">
                <a:solidFill>
                  <a:srgbClr val="003366"/>
                </a:solidFill>
                <a:latin typeface="Trebuchet MS"/>
                <a:cs typeface="Trebuchet MS"/>
              </a:rPr>
              <a:t>ro</a:t>
            </a:r>
            <a:r>
              <a:rPr sz="900" b="1" i="1" spc="-15" dirty="0">
                <a:solidFill>
                  <a:srgbClr val="003366"/>
                </a:solidFill>
                <a:latin typeface="Trebuchet MS"/>
                <a:cs typeface="Trebuchet MS"/>
              </a:rPr>
              <a:t>s</a:t>
            </a:r>
            <a:r>
              <a:rPr sz="900" b="1" i="1" spc="-10" dirty="0">
                <a:solidFill>
                  <a:srgbClr val="003366"/>
                </a:solidFill>
                <a:latin typeface="Trebuchet MS"/>
                <a:cs typeface="Trebuchet MS"/>
              </a:rPr>
              <a:t>pe</a:t>
            </a:r>
            <a:r>
              <a:rPr sz="900" b="1" i="1" spc="-5" dirty="0">
                <a:solidFill>
                  <a:srgbClr val="003366"/>
                </a:solidFill>
                <a:latin typeface="Trebuchet MS"/>
                <a:cs typeface="Trebuchet MS"/>
              </a:rPr>
              <a:t>r</a:t>
            </a:r>
            <a:r>
              <a:rPr sz="900" b="1" i="1" spc="-15" dirty="0">
                <a:solidFill>
                  <a:srgbClr val="003366"/>
                </a:solidFill>
                <a:latin typeface="Trebuchet MS"/>
                <a:cs typeface="Trebuchet MS"/>
              </a:rPr>
              <a:t>i</a:t>
            </a:r>
            <a:r>
              <a:rPr sz="900" b="1" i="1" spc="-5" dirty="0">
                <a:solidFill>
                  <a:srgbClr val="003366"/>
                </a:solidFill>
                <a:latin typeface="Trebuchet MS"/>
                <a:cs typeface="Trebuchet MS"/>
              </a:rPr>
              <a:t>ty</a:t>
            </a:r>
            <a:r>
              <a:rPr sz="900" b="1" i="1" spc="20" dirty="0">
                <a:solidFill>
                  <a:srgbClr val="003366"/>
                </a:solidFill>
                <a:latin typeface="Trebuchet MS"/>
                <a:cs typeface="Trebuchet MS"/>
              </a:rPr>
              <a:t> </a:t>
            </a:r>
            <a:r>
              <a:rPr sz="900" b="1" i="1" spc="-20" dirty="0">
                <a:solidFill>
                  <a:srgbClr val="003366"/>
                </a:solidFill>
                <a:latin typeface="Trebuchet MS"/>
                <a:cs typeface="Trebuchet MS"/>
              </a:rPr>
              <a:t>a</a:t>
            </a:r>
            <a:r>
              <a:rPr sz="900" b="1" i="1" dirty="0">
                <a:solidFill>
                  <a:srgbClr val="003366"/>
                </a:solidFill>
                <a:latin typeface="Trebuchet MS"/>
                <a:cs typeface="Trebuchet MS"/>
              </a:rPr>
              <a:t>nd</a:t>
            </a:r>
            <a:r>
              <a:rPr sz="900" b="1" i="1" spc="5" dirty="0">
                <a:solidFill>
                  <a:srgbClr val="003366"/>
                </a:solidFill>
                <a:latin typeface="Trebuchet MS"/>
                <a:cs typeface="Trebuchet MS"/>
              </a:rPr>
              <a:t> </a:t>
            </a:r>
            <a:r>
              <a:rPr sz="900" b="1" i="1" spc="-5" dirty="0">
                <a:solidFill>
                  <a:srgbClr val="003366"/>
                </a:solidFill>
                <a:latin typeface="Trebuchet MS"/>
                <a:cs typeface="Trebuchet MS"/>
              </a:rPr>
              <a:t>D</a:t>
            </a:r>
            <a:r>
              <a:rPr sz="900" b="1" i="1" spc="-10" dirty="0">
                <a:solidFill>
                  <a:srgbClr val="003366"/>
                </a:solidFill>
                <a:latin typeface="Trebuchet MS"/>
                <a:cs typeface="Trebuchet MS"/>
              </a:rPr>
              <a:t>e</a:t>
            </a:r>
            <a:r>
              <a:rPr sz="900" b="1" i="1" spc="-5" dirty="0">
                <a:solidFill>
                  <a:srgbClr val="003366"/>
                </a:solidFill>
                <a:latin typeface="Trebuchet MS"/>
                <a:cs typeface="Trebuchet MS"/>
              </a:rPr>
              <a:t>v</a:t>
            </a:r>
            <a:r>
              <a:rPr sz="900" b="1" i="1" spc="-10" dirty="0">
                <a:solidFill>
                  <a:srgbClr val="003366"/>
                </a:solidFill>
                <a:latin typeface="Trebuchet MS"/>
                <a:cs typeface="Trebuchet MS"/>
              </a:rPr>
              <a:t>elopm</a:t>
            </a:r>
            <a:r>
              <a:rPr sz="900" b="1" i="1" spc="-15" dirty="0">
                <a:solidFill>
                  <a:srgbClr val="003366"/>
                </a:solidFill>
                <a:latin typeface="Trebuchet MS"/>
                <a:cs typeface="Trebuchet MS"/>
              </a:rPr>
              <a:t>e</a:t>
            </a:r>
            <a:r>
              <a:rPr sz="900" b="1" i="1" dirty="0">
                <a:solidFill>
                  <a:srgbClr val="003366"/>
                </a:solidFill>
                <a:latin typeface="Trebuchet MS"/>
                <a:cs typeface="Trebuchet MS"/>
              </a:rPr>
              <a:t>nt</a:t>
            </a:r>
            <a:r>
              <a:rPr sz="900" b="1" i="1" spc="50" dirty="0">
                <a:solidFill>
                  <a:srgbClr val="003366"/>
                </a:solidFill>
                <a:latin typeface="Trebuchet MS"/>
                <a:cs typeface="Trebuchet MS"/>
              </a:rPr>
              <a:t> </a:t>
            </a:r>
            <a:r>
              <a:rPr sz="900" b="1" i="1" spc="-15" dirty="0">
                <a:solidFill>
                  <a:srgbClr val="003366"/>
                </a:solidFill>
                <a:latin typeface="Trebuchet MS"/>
                <a:cs typeface="Trebuchet MS"/>
              </a:rPr>
              <a:t>i</a:t>
            </a:r>
            <a:r>
              <a:rPr sz="900" b="1" i="1" spc="-5" dirty="0">
                <a:solidFill>
                  <a:srgbClr val="003366"/>
                </a:solidFill>
                <a:latin typeface="Trebuchet MS"/>
                <a:cs typeface="Trebuchet MS"/>
              </a:rPr>
              <a:t>n</a:t>
            </a:r>
            <a:r>
              <a:rPr sz="900" b="1" i="1" dirty="0">
                <a:solidFill>
                  <a:srgbClr val="003366"/>
                </a:solidFill>
                <a:latin typeface="Trebuchet MS"/>
                <a:cs typeface="Trebuchet MS"/>
              </a:rPr>
              <a:t> </a:t>
            </a:r>
            <a:r>
              <a:rPr sz="900" b="1" i="1" spc="-15" dirty="0">
                <a:solidFill>
                  <a:srgbClr val="003366"/>
                </a:solidFill>
                <a:latin typeface="Trebuchet MS"/>
                <a:cs typeface="Trebuchet MS"/>
              </a:rPr>
              <a:t>B</a:t>
            </a:r>
            <a:r>
              <a:rPr sz="900" b="1" i="1" dirty="0">
                <a:solidFill>
                  <a:srgbClr val="003366"/>
                </a:solidFill>
                <a:latin typeface="Trebuchet MS"/>
                <a:cs typeface="Trebuchet MS"/>
              </a:rPr>
              <a:t>u</a:t>
            </a:r>
            <a:r>
              <a:rPr sz="900" b="1" i="1" spc="-5" dirty="0">
                <a:solidFill>
                  <a:srgbClr val="003366"/>
                </a:solidFill>
                <a:latin typeface="Trebuchet MS"/>
                <a:cs typeface="Trebuchet MS"/>
              </a:rPr>
              <a:t>lg</a:t>
            </a:r>
            <a:r>
              <a:rPr sz="900" b="1" i="1" spc="-20" dirty="0">
                <a:solidFill>
                  <a:srgbClr val="003366"/>
                </a:solidFill>
                <a:latin typeface="Trebuchet MS"/>
                <a:cs typeface="Trebuchet MS"/>
              </a:rPr>
              <a:t>a</a:t>
            </a:r>
            <a:r>
              <a:rPr sz="900" b="1" i="1" spc="-5" dirty="0">
                <a:solidFill>
                  <a:srgbClr val="003366"/>
                </a:solidFill>
                <a:latin typeface="Trebuchet MS"/>
                <a:cs typeface="Trebuchet MS"/>
              </a:rPr>
              <a:t>r</a:t>
            </a:r>
            <a:r>
              <a:rPr sz="900" b="1" i="1" spc="-15" dirty="0">
                <a:solidFill>
                  <a:srgbClr val="003366"/>
                </a:solidFill>
                <a:latin typeface="Trebuchet MS"/>
                <a:cs typeface="Trebuchet MS"/>
              </a:rPr>
              <a:t>i</a:t>
            </a:r>
            <a:r>
              <a:rPr sz="900" b="1" i="1" spc="-10" dirty="0">
                <a:solidFill>
                  <a:srgbClr val="003366"/>
                </a:solidFill>
                <a:latin typeface="Trebuchet MS"/>
                <a:cs typeface="Trebuchet MS"/>
              </a:rPr>
              <a:t>a</a:t>
            </a:r>
            <a:r>
              <a:rPr sz="900" b="1" i="1" spc="-5" dirty="0">
                <a:solidFill>
                  <a:srgbClr val="003366"/>
                </a:solidFill>
                <a:latin typeface="Trebuchet MS"/>
                <a:cs typeface="Trebuchet MS"/>
              </a:rPr>
              <a:t> </a:t>
            </a:r>
            <a:r>
              <a:rPr sz="900" b="1" i="1" dirty="0">
                <a:solidFill>
                  <a:srgbClr val="234060"/>
                </a:solidFill>
                <a:latin typeface="Trebuchet MS"/>
                <a:cs typeface="Trebuchet MS"/>
              </a:rPr>
              <a:t>P</a:t>
            </a:r>
            <a:r>
              <a:rPr sz="900" b="1" i="1" spc="-5" dirty="0">
                <a:solidFill>
                  <a:srgbClr val="234060"/>
                </a:solidFill>
                <a:latin typeface="Trebuchet MS"/>
                <a:cs typeface="Trebuchet MS"/>
              </a:rPr>
              <a:t>roj</a:t>
            </a:r>
            <a:r>
              <a:rPr sz="900" b="1" i="1" spc="-15" dirty="0">
                <a:solidFill>
                  <a:srgbClr val="234060"/>
                </a:solidFill>
                <a:latin typeface="Trebuchet MS"/>
                <a:cs typeface="Trebuchet MS"/>
              </a:rPr>
              <a:t>e</a:t>
            </a:r>
            <a:r>
              <a:rPr sz="900" b="1" i="1" spc="-5" dirty="0">
                <a:solidFill>
                  <a:srgbClr val="234060"/>
                </a:solidFill>
                <a:latin typeface="Trebuchet MS"/>
                <a:cs typeface="Trebuchet MS"/>
              </a:rPr>
              <a:t>c</a:t>
            </a:r>
            <a:r>
              <a:rPr sz="900" b="1" i="1" dirty="0">
                <a:solidFill>
                  <a:srgbClr val="234060"/>
                </a:solidFill>
                <a:latin typeface="Trebuchet MS"/>
                <a:cs typeface="Trebuchet MS"/>
              </a:rPr>
              <a:t>t</a:t>
            </a:r>
            <a:r>
              <a:rPr sz="900" b="1" i="1" spc="5" dirty="0">
                <a:solidFill>
                  <a:srgbClr val="234060"/>
                </a:solidFill>
                <a:latin typeface="Trebuchet MS"/>
                <a:cs typeface="Trebuchet MS"/>
              </a:rPr>
              <a:t>:</a:t>
            </a:r>
            <a:r>
              <a:rPr sz="900" b="1" i="1" dirty="0">
                <a:solidFill>
                  <a:srgbClr val="234060"/>
                </a:solidFill>
                <a:latin typeface="Trebuchet MS"/>
                <a:cs typeface="Trebuchet MS"/>
              </a:rPr>
              <a:t>“SOS</a:t>
            </a:r>
            <a:r>
              <a:rPr sz="900" b="1" i="1" spc="-25" dirty="0">
                <a:solidFill>
                  <a:srgbClr val="234060"/>
                </a:solidFill>
                <a:latin typeface="Trebuchet MS"/>
                <a:cs typeface="Trebuchet MS"/>
              </a:rPr>
              <a:t> </a:t>
            </a:r>
            <a:r>
              <a:rPr sz="900" b="1" i="1" spc="-5" dirty="0">
                <a:solidFill>
                  <a:srgbClr val="234060"/>
                </a:solidFill>
                <a:latin typeface="Trebuchet MS"/>
                <a:cs typeface="Trebuchet MS"/>
              </a:rPr>
              <a:t>for </a:t>
            </a:r>
            <a:r>
              <a:rPr sz="900" b="1" i="1" spc="-10" dirty="0">
                <a:solidFill>
                  <a:srgbClr val="234060"/>
                </a:solidFill>
                <a:latin typeface="Trebuchet MS"/>
                <a:cs typeface="Trebuchet MS"/>
              </a:rPr>
              <a:t>e</a:t>
            </a:r>
            <a:r>
              <a:rPr sz="900" b="1" i="1" dirty="0">
                <a:solidFill>
                  <a:srgbClr val="234060"/>
                </a:solidFill>
                <a:latin typeface="Trebuchet MS"/>
                <a:cs typeface="Trebuchet MS"/>
              </a:rPr>
              <a:t>n</a:t>
            </a:r>
            <a:r>
              <a:rPr sz="900" b="1" i="1" spc="-10" dirty="0">
                <a:solidFill>
                  <a:srgbClr val="234060"/>
                </a:solidFill>
                <a:latin typeface="Trebuchet MS"/>
                <a:cs typeface="Trebuchet MS"/>
              </a:rPr>
              <a:t>d</a:t>
            </a:r>
            <a:r>
              <a:rPr sz="900" b="1" i="1" spc="-20" dirty="0">
                <a:solidFill>
                  <a:srgbClr val="234060"/>
                </a:solidFill>
                <a:latin typeface="Trebuchet MS"/>
                <a:cs typeface="Trebuchet MS"/>
              </a:rPr>
              <a:t>a</a:t>
            </a:r>
            <a:r>
              <a:rPr sz="900" b="1" i="1" dirty="0">
                <a:solidFill>
                  <a:srgbClr val="234060"/>
                </a:solidFill>
                <a:latin typeface="Trebuchet MS"/>
                <a:cs typeface="Trebuchet MS"/>
              </a:rPr>
              <a:t>n</a:t>
            </a:r>
            <a:r>
              <a:rPr sz="900" b="1" i="1" spc="-5" dirty="0">
                <a:solidFill>
                  <a:srgbClr val="234060"/>
                </a:solidFill>
                <a:latin typeface="Trebuchet MS"/>
                <a:cs typeface="Trebuchet MS"/>
              </a:rPr>
              <a:t>g</a:t>
            </a:r>
            <a:r>
              <a:rPr sz="900" b="1" i="1" spc="-10" dirty="0">
                <a:solidFill>
                  <a:srgbClr val="234060"/>
                </a:solidFill>
                <a:latin typeface="Trebuchet MS"/>
                <a:cs typeface="Trebuchet MS"/>
              </a:rPr>
              <a:t>e</a:t>
            </a:r>
            <a:r>
              <a:rPr sz="900" b="1" i="1" spc="-5" dirty="0">
                <a:solidFill>
                  <a:srgbClr val="234060"/>
                </a:solidFill>
                <a:latin typeface="Trebuchet MS"/>
                <a:cs typeface="Trebuchet MS"/>
              </a:rPr>
              <a:t>r</a:t>
            </a:r>
            <a:r>
              <a:rPr sz="900" b="1" i="1" spc="-10" dirty="0">
                <a:solidFill>
                  <a:srgbClr val="234060"/>
                </a:solidFill>
                <a:latin typeface="Trebuchet MS"/>
                <a:cs typeface="Trebuchet MS"/>
              </a:rPr>
              <a:t>e</a:t>
            </a:r>
            <a:r>
              <a:rPr sz="900" b="1" i="1" dirty="0">
                <a:solidFill>
                  <a:srgbClr val="234060"/>
                </a:solidFill>
                <a:latin typeface="Trebuchet MS"/>
                <a:cs typeface="Trebuchet MS"/>
              </a:rPr>
              <a:t>d</a:t>
            </a:r>
            <a:r>
              <a:rPr sz="900" b="1" i="1" spc="45" dirty="0">
                <a:solidFill>
                  <a:srgbClr val="234060"/>
                </a:solidFill>
                <a:latin typeface="Trebuchet MS"/>
                <a:cs typeface="Trebuchet MS"/>
              </a:rPr>
              <a:t> </a:t>
            </a:r>
            <a:r>
              <a:rPr sz="900" b="1" i="1" spc="-5" dirty="0">
                <a:solidFill>
                  <a:srgbClr val="234060"/>
                </a:solidFill>
                <a:latin typeface="Trebuchet MS"/>
                <a:cs typeface="Trebuchet MS"/>
              </a:rPr>
              <a:t>t</a:t>
            </a:r>
            <a:r>
              <a:rPr sz="900" b="1" i="1" dirty="0">
                <a:solidFill>
                  <a:srgbClr val="234060"/>
                </a:solidFill>
                <a:latin typeface="Trebuchet MS"/>
                <a:cs typeface="Trebuchet MS"/>
              </a:rPr>
              <a:t>r</a:t>
            </a:r>
            <a:r>
              <a:rPr sz="900" b="1" i="1" spc="-20" dirty="0">
                <a:solidFill>
                  <a:srgbClr val="234060"/>
                </a:solidFill>
                <a:latin typeface="Trebuchet MS"/>
                <a:cs typeface="Trebuchet MS"/>
              </a:rPr>
              <a:t>a</a:t>
            </a:r>
            <a:r>
              <a:rPr sz="900" b="1" i="1" spc="-10" dirty="0">
                <a:solidFill>
                  <a:srgbClr val="234060"/>
                </a:solidFill>
                <a:latin typeface="Trebuchet MS"/>
                <a:cs typeface="Trebuchet MS"/>
              </a:rPr>
              <a:t>d</a:t>
            </a:r>
            <a:r>
              <a:rPr sz="900" b="1" i="1" spc="-15" dirty="0">
                <a:solidFill>
                  <a:srgbClr val="234060"/>
                </a:solidFill>
                <a:latin typeface="Trebuchet MS"/>
                <a:cs typeface="Trebuchet MS"/>
              </a:rPr>
              <a:t>i</a:t>
            </a:r>
            <a:r>
              <a:rPr sz="900" b="1" i="1" spc="-5" dirty="0">
                <a:solidFill>
                  <a:srgbClr val="234060"/>
                </a:solidFill>
                <a:latin typeface="Trebuchet MS"/>
                <a:cs typeface="Trebuchet MS"/>
              </a:rPr>
              <a:t>t</a:t>
            </a:r>
            <a:r>
              <a:rPr sz="900" b="1" i="1" spc="-10" dirty="0">
                <a:solidFill>
                  <a:srgbClr val="234060"/>
                </a:solidFill>
                <a:latin typeface="Trebuchet MS"/>
                <a:cs typeface="Trebuchet MS"/>
              </a:rPr>
              <a:t>i</a:t>
            </a:r>
            <a:r>
              <a:rPr sz="900" b="1" i="1" spc="-5" dirty="0">
                <a:solidFill>
                  <a:srgbClr val="234060"/>
                </a:solidFill>
                <a:latin typeface="Trebuchet MS"/>
                <a:cs typeface="Trebuchet MS"/>
              </a:rPr>
              <a:t>on</a:t>
            </a:r>
            <a:r>
              <a:rPr sz="900" b="1" i="1" spc="-20" dirty="0">
                <a:solidFill>
                  <a:srgbClr val="234060"/>
                </a:solidFill>
                <a:latin typeface="Trebuchet MS"/>
                <a:cs typeface="Trebuchet MS"/>
              </a:rPr>
              <a:t>a</a:t>
            </a:r>
            <a:r>
              <a:rPr sz="900" b="1" i="1" spc="-5" dirty="0">
                <a:solidFill>
                  <a:srgbClr val="234060"/>
                </a:solidFill>
                <a:latin typeface="Trebuchet MS"/>
                <a:cs typeface="Trebuchet MS"/>
              </a:rPr>
              <a:t>l</a:t>
            </a:r>
            <a:r>
              <a:rPr sz="900" b="1" i="1" spc="50" dirty="0">
                <a:solidFill>
                  <a:srgbClr val="234060"/>
                </a:solidFill>
                <a:latin typeface="Trebuchet MS"/>
                <a:cs typeface="Trebuchet MS"/>
              </a:rPr>
              <a:t> </a:t>
            </a:r>
            <a:r>
              <a:rPr sz="900" b="1" i="1" spc="-5" dirty="0">
                <a:solidFill>
                  <a:srgbClr val="234060"/>
                </a:solidFill>
                <a:latin typeface="Trebuchet MS"/>
                <a:cs typeface="Trebuchet MS"/>
              </a:rPr>
              <a:t>v</a:t>
            </a:r>
            <a:r>
              <a:rPr sz="900" b="1" i="1" spc="-15" dirty="0">
                <a:solidFill>
                  <a:srgbClr val="234060"/>
                </a:solidFill>
                <a:latin typeface="Trebuchet MS"/>
                <a:cs typeface="Trebuchet MS"/>
              </a:rPr>
              <a:t>i</a:t>
            </a:r>
            <a:r>
              <a:rPr sz="900" b="1" i="1" spc="-5" dirty="0">
                <a:solidFill>
                  <a:srgbClr val="234060"/>
                </a:solidFill>
                <a:latin typeface="Trebuchet MS"/>
                <a:cs typeface="Trebuchet MS"/>
              </a:rPr>
              <a:t>ne</a:t>
            </a:r>
            <a:r>
              <a:rPr sz="900" b="1" i="1" spc="20" dirty="0">
                <a:solidFill>
                  <a:srgbClr val="234060"/>
                </a:solidFill>
                <a:latin typeface="Trebuchet MS"/>
                <a:cs typeface="Trebuchet MS"/>
              </a:rPr>
              <a:t> </a:t>
            </a:r>
            <a:r>
              <a:rPr sz="900" b="1" i="1" spc="-5" dirty="0">
                <a:solidFill>
                  <a:srgbClr val="234060"/>
                </a:solidFill>
                <a:latin typeface="Trebuchet MS"/>
                <a:cs typeface="Trebuchet MS"/>
              </a:rPr>
              <a:t>v</a:t>
            </a:r>
            <a:r>
              <a:rPr sz="900" b="1" i="1" spc="-10" dirty="0">
                <a:solidFill>
                  <a:srgbClr val="234060"/>
                </a:solidFill>
                <a:latin typeface="Trebuchet MS"/>
                <a:cs typeface="Trebuchet MS"/>
              </a:rPr>
              <a:t>a</a:t>
            </a:r>
            <a:r>
              <a:rPr sz="900" b="1" i="1" dirty="0">
                <a:solidFill>
                  <a:srgbClr val="234060"/>
                </a:solidFill>
                <a:latin typeface="Trebuchet MS"/>
                <a:cs typeface="Trebuchet MS"/>
              </a:rPr>
              <a:t>r</a:t>
            </a:r>
            <a:r>
              <a:rPr sz="900" b="1" i="1" spc="-10" dirty="0">
                <a:solidFill>
                  <a:srgbClr val="234060"/>
                </a:solidFill>
                <a:latin typeface="Trebuchet MS"/>
                <a:cs typeface="Trebuchet MS"/>
              </a:rPr>
              <a:t>i</a:t>
            </a:r>
            <a:r>
              <a:rPr sz="900" b="1" i="1" spc="-5" dirty="0">
                <a:solidFill>
                  <a:srgbClr val="234060"/>
                </a:solidFill>
                <a:latin typeface="Trebuchet MS"/>
                <a:cs typeface="Trebuchet MS"/>
              </a:rPr>
              <a:t>e</a:t>
            </a:r>
            <a:r>
              <a:rPr sz="900" b="1" i="1" dirty="0">
                <a:solidFill>
                  <a:srgbClr val="234060"/>
                </a:solidFill>
                <a:latin typeface="Trebuchet MS"/>
                <a:cs typeface="Trebuchet MS"/>
              </a:rPr>
              <a:t>t</a:t>
            </a:r>
            <a:r>
              <a:rPr sz="900" b="1" i="1" spc="-5" dirty="0">
                <a:solidFill>
                  <a:srgbClr val="234060"/>
                </a:solidFill>
                <a:latin typeface="Trebuchet MS"/>
                <a:cs typeface="Trebuchet MS"/>
              </a:rPr>
              <a:t>ie</a:t>
            </a:r>
            <a:r>
              <a:rPr sz="900" b="1" i="1" spc="-10" dirty="0">
                <a:solidFill>
                  <a:srgbClr val="234060"/>
                </a:solidFill>
                <a:latin typeface="Trebuchet MS"/>
                <a:cs typeface="Trebuchet MS"/>
              </a:rPr>
              <a:t>s</a:t>
            </a:r>
            <a:r>
              <a:rPr sz="900" b="1" i="1" dirty="0">
                <a:solidFill>
                  <a:srgbClr val="234060"/>
                </a:solidFill>
                <a:latin typeface="Trebuchet MS"/>
                <a:cs typeface="Trebuchet MS"/>
              </a:rPr>
              <a:t>” A</a:t>
            </a:r>
            <a:r>
              <a:rPr sz="900" b="1" i="1" spc="-5" dirty="0">
                <a:solidFill>
                  <a:srgbClr val="234060"/>
                </a:solidFill>
                <a:latin typeface="Trebuchet MS"/>
                <a:cs typeface="Trebuchet MS"/>
              </a:rPr>
              <a:t>c</a:t>
            </a:r>
            <a:r>
              <a:rPr sz="900" b="1" i="1" spc="-10" dirty="0">
                <a:solidFill>
                  <a:srgbClr val="234060"/>
                </a:solidFill>
                <a:latin typeface="Trebuchet MS"/>
                <a:cs typeface="Trebuchet MS"/>
              </a:rPr>
              <a:t>r</a:t>
            </a:r>
            <a:r>
              <a:rPr sz="900" b="1" i="1" dirty="0">
                <a:solidFill>
                  <a:srgbClr val="234060"/>
                </a:solidFill>
                <a:latin typeface="Trebuchet MS"/>
                <a:cs typeface="Trebuchet MS"/>
              </a:rPr>
              <a:t>on</a:t>
            </a:r>
            <a:r>
              <a:rPr sz="900" b="1" i="1" spc="-10" dirty="0">
                <a:solidFill>
                  <a:srgbClr val="234060"/>
                </a:solidFill>
                <a:latin typeface="Trebuchet MS"/>
                <a:cs typeface="Trebuchet MS"/>
              </a:rPr>
              <a:t>ym</a:t>
            </a:r>
            <a:r>
              <a:rPr sz="900" b="1" i="1" dirty="0">
                <a:solidFill>
                  <a:srgbClr val="234060"/>
                </a:solidFill>
                <a:latin typeface="Trebuchet MS"/>
                <a:cs typeface="Trebuchet MS"/>
              </a:rPr>
              <a:t>:</a:t>
            </a:r>
            <a:r>
              <a:rPr sz="900" b="1" i="1" spc="5" dirty="0">
                <a:solidFill>
                  <a:srgbClr val="234060"/>
                </a:solidFill>
                <a:latin typeface="Trebuchet MS"/>
                <a:cs typeface="Trebuchet MS"/>
              </a:rPr>
              <a:t> </a:t>
            </a:r>
            <a:r>
              <a:rPr sz="900" b="1" i="1" spc="-5" dirty="0">
                <a:solidFill>
                  <a:srgbClr val="234060"/>
                </a:solidFill>
                <a:latin typeface="Trebuchet MS"/>
                <a:cs typeface="Trebuchet MS"/>
              </a:rPr>
              <a:t>“V</a:t>
            </a:r>
            <a:r>
              <a:rPr sz="900" b="1" i="1" spc="-10" dirty="0">
                <a:solidFill>
                  <a:srgbClr val="234060"/>
                </a:solidFill>
                <a:latin typeface="Trebuchet MS"/>
                <a:cs typeface="Trebuchet MS"/>
              </a:rPr>
              <a:t>i</a:t>
            </a:r>
            <a:r>
              <a:rPr sz="900" b="1" i="1" spc="-5" dirty="0">
                <a:solidFill>
                  <a:srgbClr val="234060"/>
                </a:solidFill>
                <a:latin typeface="Trebuchet MS"/>
                <a:cs typeface="Trebuchet MS"/>
              </a:rPr>
              <a:t>n</a:t>
            </a:r>
            <a:r>
              <a:rPr sz="900" b="1" i="1" spc="-10" dirty="0">
                <a:solidFill>
                  <a:srgbClr val="234060"/>
                </a:solidFill>
                <a:latin typeface="Trebuchet MS"/>
                <a:cs typeface="Trebuchet MS"/>
              </a:rPr>
              <a:t>e</a:t>
            </a:r>
            <a:r>
              <a:rPr sz="900" b="1" i="1" dirty="0">
                <a:solidFill>
                  <a:srgbClr val="234060"/>
                </a:solidFill>
                <a:latin typeface="Trebuchet MS"/>
                <a:cs typeface="Trebuchet MS"/>
              </a:rPr>
              <a:t>S</a:t>
            </a:r>
            <a:r>
              <a:rPr sz="900" b="1" i="1" spc="-5" dirty="0">
                <a:solidFill>
                  <a:srgbClr val="234060"/>
                </a:solidFill>
                <a:latin typeface="Trebuchet MS"/>
                <a:cs typeface="Trebuchet MS"/>
              </a:rPr>
              <a:t>O</a:t>
            </a:r>
            <a:r>
              <a:rPr sz="900" b="1" i="1" spc="5" dirty="0">
                <a:solidFill>
                  <a:srgbClr val="234060"/>
                </a:solidFill>
                <a:latin typeface="Trebuchet MS"/>
                <a:cs typeface="Trebuchet MS"/>
              </a:rPr>
              <a:t>S</a:t>
            </a:r>
            <a:r>
              <a:rPr sz="900" b="1" i="1" dirty="0">
                <a:solidFill>
                  <a:srgbClr val="234060"/>
                </a:solidFill>
                <a:latin typeface="Trebuchet MS"/>
                <a:cs typeface="Trebuchet MS"/>
              </a:rPr>
              <a:t>”</a:t>
            </a:r>
            <a:endParaRPr sz="900">
              <a:latin typeface="Trebuchet MS"/>
              <a:cs typeface="Trebuchet MS"/>
            </a:endParaRPr>
          </a:p>
          <a:p>
            <a:pPr marL="12700">
              <a:lnSpc>
                <a:spcPct val="100000"/>
              </a:lnSpc>
            </a:pPr>
            <a:r>
              <a:rPr sz="900" b="1" i="1" dirty="0">
                <a:solidFill>
                  <a:srgbClr val="234060"/>
                </a:solidFill>
                <a:latin typeface="Trebuchet MS"/>
                <a:cs typeface="Trebuchet MS"/>
              </a:rPr>
              <a:t>P</a:t>
            </a:r>
            <a:r>
              <a:rPr sz="900" b="1" i="1" spc="-5" dirty="0">
                <a:solidFill>
                  <a:srgbClr val="234060"/>
                </a:solidFill>
                <a:latin typeface="Trebuchet MS"/>
                <a:cs typeface="Trebuchet MS"/>
              </a:rPr>
              <a:t>roj</a:t>
            </a:r>
            <a:r>
              <a:rPr sz="900" b="1" i="1" spc="-15" dirty="0">
                <a:solidFill>
                  <a:srgbClr val="234060"/>
                </a:solidFill>
                <a:latin typeface="Trebuchet MS"/>
                <a:cs typeface="Trebuchet MS"/>
              </a:rPr>
              <a:t>e</a:t>
            </a:r>
            <a:r>
              <a:rPr sz="900" b="1" i="1" spc="-5" dirty="0">
                <a:solidFill>
                  <a:srgbClr val="234060"/>
                </a:solidFill>
                <a:latin typeface="Trebuchet MS"/>
                <a:cs typeface="Trebuchet MS"/>
              </a:rPr>
              <a:t>ct</a:t>
            </a:r>
            <a:r>
              <a:rPr sz="900" b="1" i="1" spc="10" dirty="0">
                <a:solidFill>
                  <a:srgbClr val="234060"/>
                </a:solidFill>
                <a:latin typeface="Trebuchet MS"/>
                <a:cs typeface="Trebuchet MS"/>
              </a:rPr>
              <a:t> </a:t>
            </a:r>
            <a:r>
              <a:rPr sz="900" b="1" i="1" spc="-5" dirty="0">
                <a:solidFill>
                  <a:srgbClr val="234060"/>
                </a:solidFill>
                <a:latin typeface="Trebuchet MS"/>
                <a:cs typeface="Trebuchet MS"/>
              </a:rPr>
              <a:t>N</a:t>
            </a:r>
            <a:r>
              <a:rPr sz="900" b="1" i="1" spc="-20" dirty="0">
                <a:solidFill>
                  <a:srgbClr val="234060"/>
                </a:solidFill>
                <a:latin typeface="Trebuchet MS"/>
                <a:cs typeface="Trebuchet MS"/>
              </a:rPr>
              <a:t>o</a:t>
            </a:r>
            <a:r>
              <a:rPr sz="900" b="1" i="1" dirty="0">
                <a:solidFill>
                  <a:srgbClr val="234060"/>
                </a:solidFill>
                <a:latin typeface="Trebuchet MS"/>
                <a:cs typeface="Trebuchet MS"/>
              </a:rPr>
              <a:t>.</a:t>
            </a:r>
            <a:r>
              <a:rPr sz="900" b="1" i="1" spc="10" dirty="0">
                <a:solidFill>
                  <a:srgbClr val="234060"/>
                </a:solidFill>
                <a:latin typeface="Trebuchet MS"/>
                <a:cs typeface="Trebuchet MS"/>
              </a:rPr>
              <a:t> </a:t>
            </a:r>
            <a:r>
              <a:rPr sz="900" b="1" i="1" spc="-10" dirty="0">
                <a:solidFill>
                  <a:srgbClr val="234060"/>
                </a:solidFill>
                <a:latin typeface="Trebuchet MS"/>
                <a:cs typeface="Trebuchet MS"/>
              </a:rPr>
              <a:t>1</a:t>
            </a:r>
            <a:r>
              <a:rPr sz="900" b="1" i="1" spc="-25" dirty="0">
                <a:solidFill>
                  <a:srgbClr val="234060"/>
                </a:solidFill>
                <a:latin typeface="Trebuchet MS"/>
                <a:cs typeface="Trebuchet MS"/>
              </a:rPr>
              <a:t>8</a:t>
            </a:r>
            <a:r>
              <a:rPr sz="900" b="1" i="1" spc="-10" dirty="0">
                <a:solidFill>
                  <a:srgbClr val="234060"/>
                </a:solidFill>
                <a:latin typeface="Trebuchet MS"/>
                <a:cs typeface="Trebuchet MS"/>
              </a:rPr>
              <a:t>29</a:t>
            </a:r>
            <a:endParaRPr sz="900">
              <a:latin typeface="Trebuchet MS"/>
              <a:cs typeface="Trebuchet MS"/>
            </a:endParaRPr>
          </a:p>
        </p:txBody>
      </p:sp>
      <p:sp>
        <p:nvSpPr>
          <p:cNvPr id="9" name="object 9"/>
          <p:cNvSpPr txBox="1"/>
          <p:nvPr/>
        </p:nvSpPr>
        <p:spPr>
          <a:xfrm>
            <a:off x="9868661" y="6171616"/>
            <a:ext cx="2245360" cy="551815"/>
          </a:xfrm>
          <a:prstGeom prst="rect">
            <a:avLst/>
          </a:prstGeom>
        </p:spPr>
        <p:txBody>
          <a:bodyPr vert="horz" wrap="square" lIns="0" tIns="0" rIns="0" bIns="0" rtlCol="0">
            <a:spAutoFit/>
          </a:bodyPr>
          <a:lstStyle/>
          <a:p>
            <a:pPr marL="1298575">
              <a:lnSpc>
                <a:spcPct val="100000"/>
              </a:lnSpc>
            </a:pPr>
            <a:r>
              <a:rPr sz="900" i="1" spc="-5" dirty="0">
                <a:solidFill>
                  <a:srgbClr val="003366"/>
                </a:solidFill>
                <a:latin typeface="Trebuchet MS"/>
                <a:cs typeface="Trebuchet MS"/>
              </a:rPr>
              <a:t>270</a:t>
            </a:r>
            <a:r>
              <a:rPr sz="900" i="1" dirty="0">
                <a:solidFill>
                  <a:srgbClr val="003366"/>
                </a:solidFill>
                <a:latin typeface="Trebuchet MS"/>
                <a:cs typeface="Trebuchet MS"/>
              </a:rPr>
              <a:t>0</a:t>
            </a:r>
            <a:r>
              <a:rPr sz="900" i="1" spc="25" dirty="0">
                <a:solidFill>
                  <a:srgbClr val="003366"/>
                </a:solidFill>
                <a:latin typeface="Trebuchet MS"/>
                <a:cs typeface="Trebuchet MS"/>
              </a:rPr>
              <a:t> </a:t>
            </a:r>
            <a:r>
              <a:rPr sz="900" i="1" spc="-15" dirty="0">
                <a:solidFill>
                  <a:srgbClr val="003366"/>
                </a:solidFill>
                <a:latin typeface="Trebuchet MS"/>
                <a:cs typeface="Trebuchet MS"/>
              </a:rPr>
              <a:t>B</a:t>
            </a:r>
            <a:r>
              <a:rPr sz="900" i="1" spc="-5" dirty="0">
                <a:solidFill>
                  <a:srgbClr val="003366"/>
                </a:solidFill>
                <a:latin typeface="Trebuchet MS"/>
                <a:cs typeface="Trebuchet MS"/>
              </a:rPr>
              <a:t>lag</a:t>
            </a:r>
            <a:r>
              <a:rPr sz="900" i="1" spc="-10" dirty="0">
                <a:solidFill>
                  <a:srgbClr val="003366"/>
                </a:solidFill>
                <a:latin typeface="Trebuchet MS"/>
                <a:cs typeface="Trebuchet MS"/>
              </a:rPr>
              <a:t>o</a:t>
            </a:r>
            <a:r>
              <a:rPr sz="900" i="1" spc="-5" dirty="0">
                <a:solidFill>
                  <a:srgbClr val="003366"/>
                </a:solidFill>
                <a:latin typeface="Trebuchet MS"/>
                <a:cs typeface="Trebuchet MS"/>
              </a:rPr>
              <a:t>evg</a:t>
            </a:r>
            <a:r>
              <a:rPr sz="900" i="1" spc="-10" dirty="0">
                <a:solidFill>
                  <a:srgbClr val="003366"/>
                </a:solidFill>
                <a:latin typeface="Trebuchet MS"/>
                <a:cs typeface="Trebuchet MS"/>
              </a:rPr>
              <a:t>r</a:t>
            </a:r>
            <a:r>
              <a:rPr sz="900" i="1" spc="-5" dirty="0">
                <a:solidFill>
                  <a:srgbClr val="003366"/>
                </a:solidFill>
                <a:latin typeface="Trebuchet MS"/>
                <a:cs typeface="Trebuchet MS"/>
              </a:rPr>
              <a:t>a</a:t>
            </a:r>
            <a:r>
              <a:rPr sz="900" i="1" dirty="0">
                <a:solidFill>
                  <a:srgbClr val="003366"/>
                </a:solidFill>
                <a:latin typeface="Trebuchet MS"/>
                <a:cs typeface="Trebuchet MS"/>
              </a:rPr>
              <a:t>d</a:t>
            </a:r>
            <a:endParaRPr sz="900">
              <a:latin typeface="Trebuchet MS"/>
              <a:cs typeface="Trebuchet MS"/>
            </a:endParaRPr>
          </a:p>
          <a:p>
            <a:pPr marL="482600" algn="ctr">
              <a:lnSpc>
                <a:spcPct val="100000"/>
              </a:lnSpc>
            </a:pPr>
            <a:r>
              <a:rPr sz="900" i="1" spc="-5" dirty="0">
                <a:solidFill>
                  <a:srgbClr val="003366"/>
                </a:solidFill>
                <a:latin typeface="Trebuchet MS"/>
                <a:cs typeface="Trebuchet MS"/>
              </a:rPr>
              <a:t>“</a:t>
            </a:r>
            <a:r>
              <a:rPr sz="900" i="1" dirty="0">
                <a:solidFill>
                  <a:srgbClr val="003366"/>
                </a:solidFill>
                <a:latin typeface="Trebuchet MS"/>
                <a:cs typeface="Trebuchet MS"/>
              </a:rPr>
              <a:t>St</a:t>
            </a:r>
            <a:r>
              <a:rPr sz="900" i="1" spc="-5" dirty="0">
                <a:solidFill>
                  <a:srgbClr val="003366"/>
                </a:solidFill>
                <a:latin typeface="Trebuchet MS"/>
                <a:cs typeface="Trebuchet MS"/>
              </a:rPr>
              <a:t>e</a:t>
            </a:r>
            <a:r>
              <a:rPr sz="900" i="1" dirty="0">
                <a:solidFill>
                  <a:srgbClr val="003366"/>
                </a:solidFill>
                <a:latin typeface="Trebuchet MS"/>
                <a:cs typeface="Trebuchet MS"/>
              </a:rPr>
              <a:t>f</a:t>
            </a:r>
            <a:r>
              <a:rPr sz="900" i="1" spc="-10" dirty="0">
                <a:solidFill>
                  <a:srgbClr val="003366"/>
                </a:solidFill>
                <a:latin typeface="Trebuchet MS"/>
                <a:cs typeface="Trebuchet MS"/>
              </a:rPr>
              <a:t>a</a:t>
            </a:r>
            <a:r>
              <a:rPr sz="900" i="1" dirty="0">
                <a:solidFill>
                  <a:srgbClr val="003366"/>
                </a:solidFill>
                <a:latin typeface="Trebuchet MS"/>
                <a:cs typeface="Trebuchet MS"/>
              </a:rPr>
              <a:t>n</a:t>
            </a:r>
            <a:r>
              <a:rPr sz="900" i="1" spc="15" dirty="0">
                <a:solidFill>
                  <a:srgbClr val="003366"/>
                </a:solidFill>
                <a:latin typeface="Trebuchet MS"/>
                <a:cs typeface="Trebuchet MS"/>
              </a:rPr>
              <a:t> </a:t>
            </a:r>
            <a:r>
              <a:rPr sz="900" i="1" spc="-5" dirty="0">
                <a:solidFill>
                  <a:srgbClr val="003366"/>
                </a:solidFill>
                <a:latin typeface="Trebuchet MS"/>
                <a:cs typeface="Trebuchet MS"/>
              </a:rPr>
              <a:t>Stam</a:t>
            </a:r>
            <a:r>
              <a:rPr sz="900" i="1" dirty="0">
                <a:solidFill>
                  <a:srgbClr val="003366"/>
                </a:solidFill>
                <a:latin typeface="Trebuchet MS"/>
                <a:cs typeface="Trebuchet MS"/>
              </a:rPr>
              <a:t>b</a:t>
            </a:r>
            <a:r>
              <a:rPr sz="900" i="1" spc="-10" dirty="0">
                <a:solidFill>
                  <a:srgbClr val="003366"/>
                </a:solidFill>
                <a:latin typeface="Trebuchet MS"/>
                <a:cs typeface="Trebuchet MS"/>
              </a:rPr>
              <a:t>olo</a:t>
            </a:r>
            <a:r>
              <a:rPr sz="900" i="1" dirty="0">
                <a:solidFill>
                  <a:srgbClr val="003366"/>
                </a:solidFill>
                <a:latin typeface="Trebuchet MS"/>
                <a:cs typeface="Trebuchet MS"/>
              </a:rPr>
              <a:t>v”</a:t>
            </a:r>
            <a:r>
              <a:rPr sz="900" i="1" spc="10" dirty="0">
                <a:solidFill>
                  <a:srgbClr val="003366"/>
                </a:solidFill>
                <a:latin typeface="Trebuchet MS"/>
                <a:cs typeface="Trebuchet MS"/>
              </a:rPr>
              <a:t> </a:t>
            </a:r>
            <a:r>
              <a:rPr sz="900" i="1" spc="-10" dirty="0">
                <a:solidFill>
                  <a:srgbClr val="003366"/>
                </a:solidFill>
                <a:latin typeface="Trebuchet MS"/>
                <a:cs typeface="Trebuchet MS"/>
              </a:rPr>
              <a:t>s</a:t>
            </a:r>
            <a:r>
              <a:rPr sz="900" i="1" dirty="0">
                <a:solidFill>
                  <a:srgbClr val="003366"/>
                </a:solidFill>
                <a:latin typeface="Trebuchet MS"/>
                <a:cs typeface="Trebuchet MS"/>
              </a:rPr>
              <a:t>t</a:t>
            </a:r>
            <a:r>
              <a:rPr sz="900" i="1" spc="-10" dirty="0">
                <a:solidFill>
                  <a:srgbClr val="003366"/>
                </a:solidFill>
                <a:latin typeface="Trebuchet MS"/>
                <a:cs typeface="Trebuchet MS"/>
              </a:rPr>
              <a:t>r</a:t>
            </a:r>
            <a:r>
              <a:rPr sz="900" i="1" dirty="0">
                <a:solidFill>
                  <a:srgbClr val="003366"/>
                </a:solidFill>
                <a:latin typeface="Trebuchet MS"/>
                <a:cs typeface="Trebuchet MS"/>
              </a:rPr>
              <a:t>.</a:t>
            </a:r>
            <a:r>
              <a:rPr sz="900" i="1" spc="-5" dirty="0">
                <a:solidFill>
                  <a:srgbClr val="003366"/>
                </a:solidFill>
                <a:latin typeface="Trebuchet MS"/>
                <a:cs typeface="Trebuchet MS"/>
              </a:rPr>
              <a:t> </a:t>
            </a:r>
            <a:r>
              <a:rPr sz="900" i="1" dirty="0">
                <a:solidFill>
                  <a:srgbClr val="003366"/>
                </a:solidFill>
                <a:latin typeface="Trebuchet MS"/>
                <a:cs typeface="Trebuchet MS"/>
              </a:rPr>
              <a:t>№</a:t>
            </a:r>
            <a:r>
              <a:rPr sz="900" i="1" spc="-5" dirty="0">
                <a:solidFill>
                  <a:srgbClr val="003366"/>
                </a:solidFill>
                <a:latin typeface="Trebuchet MS"/>
                <a:cs typeface="Trebuchet MS"/>
              </a:rPr>
              <a:t>1</a:t>
            </a:r>
            <a:r>
              <a:rPr sz="900" i="1" dirty="0">
                <a:solidFill>
                  <a:srgbClr val="003366"/>
                </a:solidFill>
                <a:latin typeface="Trebuchet MS"/>
                <a:cs typeface="Trebuchet MS"/>
              </a:rPr>
              <a:t>,</a:t>
            </a:r>
            <a:r>
              <a:rPr sz="900" i="1" spc="-5" dirty="0">
                <a:solidFill>
                  <a:srgbClr val="003366"/>
                </a:solidFill>
                <a:latin typeface="Trebuchet MS"/>
                <a:cs typeface="Trebuchet MS"/>
              </a:rPr>
              <a:t> fl</a:t>
            </a:r>
            <a:r>
              <a:rPr sz="900" i="1" dirty="0">
                <a:solidFill>
                  <a:srgbClr val="003366"/>
                </a:solidFill>
                <a:latin typeface="Trebuchet MS"/>
                <a:cs typeface="Trebuchet MS"/>
              </a:rPr>
              <a:t>.</a:t>
            </a:r>
            <a:r>
              <a:rPr sz="900" i="1" spc="10" dirty="0">
                <a:solidFill>
                  <a:srgbClr val="003366"/>
                </a:solidFill>
                <a:latin typeface="Trebuchet MS"/>
                <a:cs typeface="Trebuchet MS"/>
              </a:rPr>
              <a:t> </a:t>
            </a:r>
            <a:r>
              <a:rPr sz="900" i="1" dirty="0">
                <a:solidFill>
                  <a:srgbClr val="003366"/>
                </a:solidFill>
                <a:latin typeface="Trebuchet MS"/>
                <a:cs typeface="Trebuchet MS"/>
              </a:rPr>
              <a:t>2</a:t>
            </a:r>
            <a:endParaRPr sz="900">
              <a:latin typeface="Trebuchet MS"/>
              <a:cs typeface="Trebuchet MS"/>
            </a:endParaRPr>
          </a:p>
          <a:p>
            <a:pPr marL="12700">
              <a:lnSpc>
                <a:spcPct val="100000"/>
              </a:lnSpc>
            </a:pPr>
            <a:r>
              <a:rPr sz="900" i="1" dirty="0">
                <a:solidFill>
                  <a:srgbClr val="234060"/>
                </a:solidFill>
                <a:latin typeface="Trebuchet MS"/>
                <a:cs typeface="Trebuchet MS"/>
              </a:rPr>
              <a:t>t</a:t>
            </a:r>
            <a:r>
              <a:rPr sz="900" i="1" spc="-5" dirty="0">
                <a:solidFill>
                  <a:srgbClr val="234060"/>
                </a:solidFill>
                <a:latin typeface="Trebuchet MS"/>
                <a:cs typeface="Trebuchet MS"/>
              </a:rPr>
              <a:t>el</a:t>
            </a:r>
            <a:r>
              <a:rPr sz="900" i="1" dirty="0">
                <a:solidFill>
                  <a:srgbClr val="234060"/>
                </a:solidFill>
                <a:latin typeface="Trebuchet MS"/>
                <a:cs typeface="Trebuchet MS"/>
              </a:rPr>
              <a:t>.</a:t>
            </a:r>
            <a:r>
              <a:rPr sz="900" i="1" spc="-5" dirty="0">
                <a:solidFill>
                  <a:srgbClr val="234060"/>
                </a:solidFill>
                <a:latin typeface="Trebuchet MS"/>
                <a:cs typeface="Trebuchet MS"/>
              </a:rPr>
              <a:t> </a:t>
            </a:r>
            <a:r>
              <a:rPr sz="900" i="1" spc="-10" dirty="0">
                <a:solidFill>
                  <a:srgbClr val="234060"/>
                </a:solidFill>
                <a:latin typeface="Trebuchet MS"/>
                <a:cs typeface="Trebuchet MS"/>
              </a:rPr>
              <a:t>+35</a:t>
            </a:r>
            <a:r>
              <a:rPr sz="900" i="1" dirty="0">
                <a:solidFill>
                  <a:srgbClr val="234060"/>
                </a:solidFill>
                <a:latin typeface="Trebuchet MS"/>
                <a:cs typeface="Trebuchet MS"/>
              </a:rPr>
              <a:t>9</a:t>
            </a:r>
            <a:r>
              <a:rPr sz="900" i="1" spc="20" dirty="0">
                <a:solidFill>
                  <a:srgbClr val="234060"/>
                </a:solidFill>
                <a:latin typeface="Trebuchet MS"/>
                <a:cs typeface="Trebuchet MS"/>
              </a:rPr>
              <a:t> </a:t>
            </a:r>
            <a:r>
              <a:rPr sz="900" i="1" spc="-10" dirty="0">
                <a:solidFill>
                  <a:srgbClr val="234060"/>
                </a:solidFill>
                <a:latin typeface="Trebuchet MS"/>
                <a:cs typeface="Trebuchet MS"/>
              </a:rPr>
              <a:t>89</a:t>
            </a:r>
            <a:r>
              <a:rPr sz="900" i="1" dirty="0">
                <a:solidFill>
                  <a:srgbClr val="234060"/>
                </a:solidFill>
                <a:latin typeface="Trebuchet MS"/>
                <a:cs typeface="Trebuchet MS"/>
              </a:rPr>
              <a:t>6</a:t>
            </a:r>
            <a:r>
              <a:rPr sz="900" i="1" spc="20" dirty="0">
                <a:solidFill>
                  <a:srgbClr val="234060"/>
                </a:solidFill>
                <a:latin typeface="Trebuchet MS"/>
                <a:cs typeface="Trebuchet MS"/>
              </a:rPr>
              <a:t> </a:t>
            </a:r>
            <a:r>
              <a:rPr sz="900" i="1" spc="-10" dirty="0">
                <a:solidFill>
                  <a:srgbClr val="234060"/>
                </a:solidFill>
                <a:latin typeface="Trebuchet MS"/>
                <a:cs typeface="Trebuchet MS"/>
              </a:rPr>
              <a:t>0</a:t>
            </a:r>
            <a:r>
              <a:rPr sz="900" i="1" dirty="0">
                <a:solidFill>
                  <a:srgbClr val="234060"/>
                </a:solidFill>
                <a:latin typeface="Trebuchet MS"/>
                <a:cs typeface="Trebuchet MS"/>
              </a:rPr>
              <a:t>4</a:t>
            </a:r>
            <a:r>
              <a:rPr sz="900" i="1" spc="10" dirty="0">
                <a:solidFill>
                  <a:srgbClr val="234060"/>
                </a:solidFill>
                <a:latin typeface="Trebuchet MS"/>
                <a:cs typeface="Trebuchet MS"/>
              </a:rPr>
              <a:t> </a:t>
            </a:r>
            <a:r>
              <a:rPr sz="900" i="1" spc="-10" dirty="0">
                <a:solidFill>
                  <a:srgbClr val="234060"/>
                </a:solidFill>
                <a:latin typeface="Trebuchet MS"/>
                <a:cs typeface="Trebuchet MS"/>
              </a:rPr>
              <a:t>0</a:t>
            </a:r>
            <a:r>
              <a:rPr sz="900" i="1" dirty="0">
                <a:solidFill>
                  <a:srgbClr val="234060"/>
                </a:solidFill>
                <a:latin typeface="Trebuchet MS"/>
                <a:cs typeface="Trebuchet MS"/>
              </a:rPr>
              <a:t>9</a:t>
            </a:r>
            <a:r>
              <a:rPr sz="900" i="1" spc="10" dirty="0">
                <a:solidFill>
                  <a:srgbClr val="234060"/>
                </a:solidFill>
                <a:latin typeface="Trebuchet MS"/>
                <a:cs typeface="Trebuchet MS"/>
              </a:rPr>
              <a:t> </a:t>
            </a:r>
            <a:r>
              <a:rPr sz="900" i="1" spc="-10" dirty="0">
                <a:solidFill>
                  <a:srgbClr val="234060"/>
                </a:solidFill>
                <a:latin typeface="Trebuchet MS"/>
                <a:cs typeface="Trebuchet MS"/>
              </a:rPr>
              <a:t>0</a:t>
            </a:r>
            <a:r>
              <a:rPr sz="900" i="1" dirty="0">
                <a:solidFill>
                  <a:srgbClr val="234060"/>
                </a:solidFill>
                <a:latin typeface="Trebuchet MS"/>
                <a:cs typeface="Trebuchet MS"/>
              </a:rPr>
              <a:t>3</a:t>
            </a:r>
            <a:r>
              <a:rPr sz="900" i="1" spc="10" dirty="0">
                <a:solidFill>
                  <a:srgbClr val="234060"/>
                </a:solidFill>
                <a:latin typeface="Trebuchet MS"/>
                <a:cs typeface="Trebuchet MS"/>
              </a:rPr>
              <a:t> </a:t>
            </a:r>
            <a:r>
              <a:rPr sz="900" i="1" spc="-10" dirty="0">
                <a:solidFill>
                  <a:srgbClr val="234060"/>
                </a:solidFill>
                <a:latin typeface="Trebuchet MS"/>
                <a:cs typeface="Trebuchet MS"/>
              </a:rPr>
              <a:t>/</a:t>
            </a:r>
            <a:r>
              <a:rPr sz="900" i="1" dirty="0">
                <a:solidFill>
                  <a:srgbClr val="234060"/>
                </a:solidFill>
                <a:latin typeface="Trebuchet MS"/>
                <a:cs typeface="Trebuchet MS"/>
              </a:rPr>
              <a:t>+</a:t>
            </a:r>
            <a:r>
              <a:rPr sz="900" i="1" spc="10" dirty="0">
                <a:solidFill>
                  <a:srgbClr val="234060"/>
                </a:solidFill>
                <a:latin typeface="Trebuchet MS"/>
                <a:cs typeface="Trebuchet MS"/>
              </a:rPr>
              <a:t> </a:t>
            </a:r>
            <a:r>
              <a:rPr sz="900" i="1" spc="-10" dirty="0">
                <a:solidFill>
                  <a:srgbClr val="234060"/>
                </a:solidFill>
                <a:latin typeface="Trebuchet MS"/>
                <a:cs typeface="Trebuchet MS"/>
              </a:rPr>
              <a:t>35</a:t>
            </a:r>
            <a:r>
              <a:rPr sz="900" i="1" dirty="0">
                <a:solidFill>
                  <a:srgbClr val="234060"/>
                </a:solidFill>
                <a:latin typeface="Trebuchet MS"/>
                <a:cs typeface="Trebuchet MS"/>
              </a:rPr>
              <a:t>9</a:t>
            </a:r>
            <a:r>
              <a:rPr sz="900" i="1" spc="20" dirty="0">
                <a:solidFill>
                  <a:srgbClr val="234060"/>
                </a:solidFill>
                <a:latin typeface="Trebuchet MS"/>
                <a:cs typeface="Trebuchet MS"/>
              </a:rPr>
              <a:t> </a:t>
            </a:r>
            <a:r>
              <a:rPr sz="900" i="1" spc="-10" dirty="0">
                <a:solidFill>
                  <a:srgbClr val="234060"/>
                </a:solidFill>
                <a:latin typeface="Trebuchet MS"/>
                <a:cs typeface="Trebuchet MS"/>
              </a:rPr>
              <a:t>87</a:t>
            </a:r>
            <a:r>
              <a:rPr sz="900" i="1" dirty="0">
                <a:solidFill>
                  <a:srgbClr val="234060"/>
                </a:solidFill>
                <a:latin typeface="Trebuchet MS"/>
                <a:cs typeface="Trebuchet MS"/>
              </a:rPr>
              <a:t>6</a:t>
            </a:r>
            <a:r>
              <a:rPr sz="900" i="1" spc="10" dirty="0">
                <a:solidFill>
                  <a:srgbClr val="234060"/>
                </a:solidFill>
                <a:latin typeface="Trebuchet MS"/>
                <a:cs typeface="Trebuchet MS"/>
              </a:rPr>
              <a:t> </a:t>
            </a:r>
            <a:r>
              <a:rPr sz="900" i="1" spc="-10" dirty="0">
                <a:solidFill>
                  <a:srgbClr val="234060"/>
                </a:solidFill>
                <a:latin typeface="Trebuchet MS"/>
                <a:cs typeface="Trebuchet MS"/>
              </a:rPr>
              <a:t>7</a:t>
            </a:r>
            <a:r>
              <a:rPr sz="900" i="1" dirty="0">
                <a:solidFill>
                  <a:srgbClr val="234060"/>
                </a:solidFill>
                <a:latin typeface="Trebuchet MS"/>
                <a:cs typeface="Trebuchet MS"/>
              </a:rPr>
              <a:t>1</a:t>
            </a:r>
            <a:r>
              <a:rPr sz="900" i="1" spc="10" dirty="0">
                <a:solidFill>
                  <a:srgbClr val="234060"/>
                </a:solidFill>
                <a:latin typeface="Trebuchet MS"/>
                <a:cs typeface="Trebuchet MS"/>
              </a:rPr>
              <a:t> </a:t>
            </a:r>
            <a:r>
              <a:rPr sz="900" i="1" spc="-10" dirty="0">
                <a:solidFill>
                  <a:srgbClr val="234060"/>
                </a:solidFill>
                <a:latin typeface="Trebuchet MS"/>
                <a:cs typeface="Trebuchet MS"/>
              </a:rPr>
              <a:t>2</a:t>
            </a:r>
            <a:r>
              <a:rPr sz="900" i="1" dirty="0">
                <a:solidFill>
                  <a:srgbClr val="234060"/>
                </a:solidFill>
                <a:latin typeface="Trebuchet MS"/>
                <a:cs typeface="Trebuchet MS"/>
              </a:rPr>
              <a:t>4</a:t>
            </a:r>
            <a:r>
              <a:rPr sz="900" i="1" spc="20" dirty="0">
                <a:solidFill>
                  <a:srgbClr val="234060"/>
                </a:solidFill>
                <a:latin typeface="Trebuchet MS"/>
                <a:cs typeface="Trebuchet MS"/>
              </a:rPr>
              <a:t> </a:t>
            </a:r>
            <a:r>
              <a:rPr sz="900" i="1" spc="-10" dirty="0">
                <a:solidFill>
                  <a:srgbClr val="234060"/>
                </a:solidFill>
                <a:latin typeface="Trebuchet MS"/>
                <a:cs typeface="Trebuchet MS"/>
              </a:rPr>
              <a:t>09</a:t>
            </a:r>
            <a:endParaRPr sz="900">
              <a:latin typeface="Trebuchet MS"/>
              <a:cs typeface="Trebuchet MS"/>
            </a:endParaRPr>
          </a:p>
          <a:p>
            <a:pPr marL="368300" algn="ctr">
              <a:lnSpc>
                <a:spcPct val="100000"/>
              </a:lnSpc>
            </a:pPr>
            <a:r>
              <a:rPr sz="900" i="1" spc="-5" dirty="0">
                <a:solidFill>
                  <a:srgbClr val="003366"/>
                </a:solidFill>
                <a:latin typeface="Trebuchet MS"/>
                <a:cs typeface="Trebuchet MS"/>
              </a:rPr>
              <a:t>e</a:t>
            </a:r>
            <a:r>
              <a:rPr sz="900" i="1" spc="5" dirty="0">
                <a:solidFill>
                  <a:srgbClr val="003366"/>
                </a:solidFill>
                <a:latin typeface="Trebuchet MS"/>
                <a:cs typeface="Trebuchet MS"/>
              </a:rPr>
              <a:t>-</a:t>
            </a:r>
            <a:r>
              <a:rPr sz="900" i="1" spc="-5" dirty="0">
                <a:solidFill>
                  <a:srgbClr val="003366"/>
                </a:solidFill>
                <a:latin typeface="Trebuchet MS"/>
                <a:cs typeface="Trebuchet MS"/>
              </a:rPr>
              <a:t>mai</a:t>
            </a:r>
            <a:r>
              <a:rPr sz="900" i="1" spc="-10" dirty="0">
                <a:solidFill>
                  <a:srgbClr val="003366"/>
                </a:solidFill>
                <a:latin typeface="Trebuchet MS"/>
                <a:cs typeface="Trebuchet MS"/>
              </a:rPr>
              <a:t>l</a:t>
            </a:r>
            <a:r>
              <a:rPr sz="900" i="1" dirty="0">
                <a:solidFill>
                  <a:srgbClr val="003366"/>
                </a:solidFill>
                <a:latin typeface="Trebuchet MS"/>
                <a:cs typeface="Trebuchet MS"/>
              </a:rPr>
              <a:t>:</a:t>
            </a:r>
            <a:r>
              <a:rPr sz="900" i="1" spc="10" dirty="0">
                <a:solidFill>
                  <a:srgbClr val="003366"/>
                </a:solidFill>
                <a:latin typeface="Trebuchet MS"/>
                <a:cs typeface="Trebuchet MS"/>
              </a:rPr>
              <a:t> </a:t>
            </a:r>
            <a:r>
              <a:rPr sz="900" i="1" u="sng" dirty="0">
                <a:solidFill>
                  <a:srgbClr val="0462C1"/>
                </a:solidFill>
                <a:latin typeface="Trebuchet MS"/>
                <a:cs typeface="Trebuchet MS"/>
                <a:hlinkClick r:id="rId7"/>
              </a:rPr>
              <a:t>pdb</a:t>
            </a:r>
            <a:r>
              <a:rPr sz="900" i="1" u="sng" spc="-5" dirty="0">
                <a:solidFill>
                  <a:srgbClr val="0462C1"/>
                </a:solidFill>
                <a:latin typeface="Trebuchet MS"/>
                <a:cs typeface="Trebuchet MS"/>
                <a:hlinkClick r:id="rId7"/>
              </a:rPr>
              <a:t>ul</a:t>
            </a:r>
            <a:r>
              <a:rPr sz="900" i="1" u="sng" dirty="0">
                <a:solidFill>
                  <a:srgbClr val="0462C1"/>
                </a:solidFill>
                <a:latin typeface="Trebuchet MS"/>
                <a:cs typeface="Trebuchet MS"/>
                <a:hlinkClick r:id="rId7"/>
              </a:rPr>
              <a:t>g</a:t>
            </a:r>
            <a:r>
              <a:rPr sz="900" i="1" u="sng" spc="-5" dirty="0">
                <a:solidFill>
                  <a:srgbClr val="0462C1"/>
                </a:solidFill>
                <a:latin typeface="Trebuchet MS"/>
                <a:cs typeface="Trebuchet MS"/>
                <a:hlinkClick r:id="rId7"/>
              </a:rPr>
              <a:t>a</a:t>
            </a:r>
            <a:r>
              <a:rPr sz="900" i="1" u="sng" spc="-10" dirty="0">
                <a:solidFill>
                  <a:srgbClr val="0462C1"/>
                </a:solidFill>
                <a:latin typeface="Trebuchet MS"/>
                <a:cs typeface="Trebuchet MS"/>
                <a:hlinkClick r:id="rId7"/>
              </a:rPr>
              <a:t>r</a:t>
            </a:r>
            <a:r>
              <a:rPr sz="900" i="1" u="sng" dirty="0">
                <a:solidFill>
                  <a:srgbClr val="0462C1"/>
                </a:solidFill>
                <a:latin typeface="Trebuchet MS"/>
                <a:cs typeface="Trebuchet MS"/>
                <a:hlinkClick r:id="rId7"/>
              </a:rPr>
              <a:t>i</a:t>
            </a:r>
            <a:r>
              <a:rPr sz="900" i="1" u="sng" spc="-5" dirty="0">
                <a:solidFill>
                  <a:srgbClr val="0462C1"/>
                </a:solidFill>
                <a:latin typeface="Trebuchet MS"/>
                <a:cs typeface="Trebuchet MS"/>
                <a:hlinkClick r:id="rId7"/>
              </a:rPr>
              <a:t>a2010</a:t>
            </a:r>
            <a:r>
              <a:rPr sz="900" i="1" u="sng" spc="-10" dirty="0">
                <a:solidFill>
                  <a:srgbClr val="0462C1"/>
                </a:solidFill>
                <a:latin typeface="Trebuchet MS"/>
                <a:cs typeface="Trebuchet MS"/>
                <a:hlinkClick r:id="rId7"/>
              </a:rPr>
              <a:t>@</a:t>
            </a:r>
            <a:r>
              <a:rPr sz="900" i="1" u="sng" dirty="0">
                <a:solidFill>
                  <a:srgbClr val="0462C1"/>
                </a:solidFill>
                <a:latin typeface="Trebuchet MS"/>
                <a:cs typeface="Trebuchet MS"/>
                <a:hlinkClick r:id="rId7"/>
              </a:rPr>
              <a:t>g</a:t>
            </a:r>
            <a:r>
              <a:rPr sz="900" i="1" u="sng" spc="-5" dirty="0">
                <a:solidFill>
                  <a:srgbClr val="0462C1"/>
                </a:solidFill>
                <a:latin typeface="Trebuchet MS"/>
                <a:cs typeface="Trebuchet MS"/>
                <a:hlinkClick r:id="rId7"/>
              </a:rPr>
              <a:t>mail</a:t>
            </a:r>
            <a:r>
              <a:rPr sz="900" i="1" u="sng" spc="5" dirty="0">
                <a:solidFill>
                  <a:srgbClr val="0462C1"/>
                </a:solidFill>
                <a:latin typeface="Trebuchet MS"/>
                <a:cs typeface="Trebuchet MS"/>
                <a:hlinkClick r:id="rId7"/>
              </a:rPr>
              <a:t>.</a:t>
            </a:r>
            <a:r>
              <a:rPr sz="900" i="1" u="sng" dirty="0">
                <a:solidFill>
                  <a:srgbClr val="0462C1"/>
                </a:solidFill>
                <a:latin typeface="Trebuchet MS"/>
                <a:cs typeface="Trebuchet MS"/>
                <a:hlinkClick r:id="rId7"/>
              </a:rPr>
              <a:t>c</a:t>
            </a:r>
            <a:r>
              <a:rPr sz="900" i="1" u="sng" spc="-10" dirty="0">
                <a:solidFill>
                  <a:srgbClr val="0462C1"/>
                </a:solidFill>
                <a:latin typeface="Trebuchet MS"/>
                <a:cs typeface="Trebuchet MS"/>
                <a:hlinkClick r:id="rId7"/>
              </a:rPr>
              <a:t>o</a:t>
            </a:r>
            <a:r>
              <a:rPr sz="900" i="1" u="sng" dirty="0">
                <a:solidFill>
                  <a:srgbClr val="0462C1"/>
                </a:solidFill>
                <a:latin typeface="Trebuchet MS"/>
                <a:cs typeface="Trebuchet MS"/>
                <a:hlinkClick r:id="rId7"/>
              </a:rPr>
              <a:t>m</a:t>
            </a:r>
            <a:endParaRPr sz="900">
              <a:latin typeface="Trebuchet MS"/>
              <a:cs typeface="Trebuchet MS"/>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631342" y="1309649"/>
            <a:ext cx="3635858" cy="430887"/>
          </a:xfrm>
          <a:prstGeom prst="rect">
            <a:avLst/>
          </a:prstGeom>
        </p:spPr>
        <p:txBody>
          <a:bodyPr vert="horz" wrap="square" lIns="0" tIns="0" rIns="0" bIns="0" rtlCol="0">
            <a:spAutoFit/>
          </a:bodyPr>
          <a:lstStyle/>
          <a:p>
            <a:pPr marL="12700">
              <a:lnSpc>
                <a:spcPct val="100000"/>
              </a:lnSpc>
              <a:tabLst>
                <a:tab pos="2088514" algn="l"/>
                <a:tab pos="2937510" algn="l"/>
              </a:tabLst>
            </a:pPr>
            <a:r>
              <a:rPr lang="en-US" sz="2800" b="1" spc="-20" dirty="0" smtClean="0">
                <a:solidFill>
                  <a:schemeClr val="bg1"/>
                </a:solidFill>
              </a:rPr>
              <a:t>Pests in vineyards</a:t>
            </a:r>
            <a:endParaRPr lang="en-US" sz="2800" b="1" dirty="0" smtClean="0">
              <a:solidFill>
                <a:schemeClr val="bg1"/>
              </a:solidFill>
              <a:cs typeface="Calibri"/>
            </a:endParaRPr>
          </a:p>
        </p:txBody>
      </p:sp>
      <p:sp>
        <p:nvSpPr>
          <p:cNvPr id="4" name="object 4"/>
          <p:cNvSpPr txBox="1"/>
          <p:nvPr/>
        </p:nvSpPr>
        <p:spPr>
          <a:xfrm>
            <a:off x="78739" y="6171616"/>
            <a:ext cx="3075305" cy="551815"/>
          </a:xfrm>
          <a:prstGeom prst="rect">
            <a:avLst/>
          </a:prstGeom>
        </p:spPr>
        <p:txBody>
          <a:bodyPr vert="horz" wrap="square" lIns="0" tIns="0" rIns="0" bIns="0" rtlCol="0">
            <a:spAutoFit/>
          </a:bodyPr>
          <a:lstStyle/>
          <a:p>
            <a:pPr marL="12700" marR="5080">
              <a:lnSpc>
                <a:spcPct val="100000"/>
              </a:lnSpc>
            </a:pPr>
            <a:r>
              <a:rPr sz="900" b="1" i="1" spc="-10" dirty="0">
                <a:solidFill>
                  <a:srgbClr val="003366"/>
                </a:solidFill>
                <a:latin typeface="Trebuchet MS"/>
                <a:cs typeface="Trebuchet MS"/>
              </a:rPr>
              <a:t>A</a:t>
            </a:r>
            <a:r>
              <a:rPr sz="900" b="1" i="1" spc="-15" dirty="0">
                <a:solidFill>
                  <a:srgbClr val="003366"/>
                </a:solidFill>
                <a:latin typeface="Trebuchet MS"/>
                <a:cs typeface="Trebuchet MS"/>
              </a:rPr>
              <a:t>ss</a:t>
            </a:r>
            <a:r>
              <a:rPr sz="900" b="1" i="1" spc="-5" dirty="0">
                <a:solidFill>
                  <a:srgbClr val="003366"/>
                </a:solidFill>
                <a:latin typeface="Trebuchet MS"/>
                <a:cs typeface="Trebuchet MS"/>
              </a:rPr>
              <a:t>oc</a:t>
            </a:r>
            <a:r>
              <a:rPr sz="900" b="1" i="1" spc="-15" dirty="0">
                <a:solidFill>
                  <a:srgbClr val="003366"/>
                </a:solidFill>
                <a:latin typeface="Trebuchet MS"/>
                <a:cs typeface="Trebuchet MS"/>
              </a:rPr>
              <a:t>ia</a:t>
            </a:r>
            <a:r>
              <a:rPr sz="900" b="1" i="1" spc="-5" dirty="0">
                <a:solidFill>
                  <a:srgbClr val="003366"/>
                </a:solidFill>
                <a:latin typeface="Trebuchet MS"/>
                <a:cs typeface="Trebuchet MS"/>
              </a:rPr>
              <a:t>t</a:t>
            </a:r>
            <a:r>
              <a:rPr sz="900" b="1" i="1" spc="-10" dirty="0">
                <a:solidFill>
                  <a:srgbClr val="003366"/>
                </a:solidFill>
                <a:latin typeface="Trebuchet MS"/>
                <a:cs typeface="Trebuchet MS"/>
              </a:rPr>
              <a:t>io</a:t>
            </a:r>
            <a:r>
              <a:rPr sz="900" b="1" i="1" dirty="0">
                <a:solidFill>
                  <a:srgbClr val="003366"/>
                </a:solidFill>
                <a:latin typeface="Trebuchet MS"/>
                <a:cs typeface="Trebuchet MS"/>
              </a:rPr>
              <a:t>n</a:t>
            </a:r>
            <a:r>
              <a:rPr sz="900" b="1" i="1" spc="25" dirty="0">
                <a:solidFill>
                  <a:srgbClr val="003366"/>
                </a:solidFill>
                <a:latin typeface="Trebuchet MS"/>
                <a:cs typeface="Trebuchet MS"/>
              </a:rPr>
              <a:t> </a:t>
            </a:r>
            <a:r>
              <a:rPr sz="900" b="1" i="1" dirty="0">
                <a:solidFill>
                  <a:srgbClr val="003366"/>
                </a:solidFill>
                <a:latin typeface="Trebuchet MS"/>
                <a:cs typeface="Trebuchet MS"/>
              </a:rPr>
              <a:t>P</a:t>
            </a:r>
            <a:r>
              <a:rPr sz="900" b="1" i="1" spc="-5" dirty="0">
                <a:solidFill>
                  <a:srgbClr val="003366"/>
                </a:solidFill>
                <a:latin typeface="Trebuchet MS"/>
                <a:cs typeface="Trebuchet MS"/>
              </a:rPr>
              <a:t>ro</a:t>
            </a:r>
            <a:r>
              <a:rPr sz="900" b="1" i="1" spc="-15" dirty="0">
                <a:solidFill>
                  <a:srgbClr val="003366"/>
                </a:solidFill>
                <a:latin typeface="Trebuchet MS"/>
                <a:cs typeface="Trebuchet MS"/>
              </a:rPr>
              <a:t>s</a:t>
            </a:r>
            <a:r>
              <a:rPr sz="900" b="1" i="1" spc="-10" dirty="0">
                <a:solidFill>
                  <a:srgbClr val="003366"/>
                </a:solidFill>
                <a:latin typeface="Trebuchet MS"/>
                <a:cs typeface="Trebuchet MS"/>
              </a:rPr>
              <a:t>pe</a:t>
            </a:r>
            <a:r>
              <a:rPr sz="900" b="1" i="1" spc="-5" dirty="0">
                <a:solidFill>
                  <a:srgbClr val="003366"/>
                </a:solidFill>
                <a:latin typeface="Trebuchet MS"/>
                <a:cs typeface="Trebuchet MS"/>
              </a:rPr>
              <a:t>r</a:t>
            </a:r>
            <a:r>
              <a:rPr sz="900" b="1" i="1" spc="-15" dirty="0">
                <a:solidFill>
                  <a:srgbClr val="003366"/>
                </a:solidFill>
                <a:latin typeface="Trebuchet MS"/>
                <a:cs typeface="Trebuchet MS"/>
              </a:rPr>
              <a:t>i</a:t>
            </a:r>
            <a:r>
              <a:rPr sz="900" b="1" i="1" spc="-5" dirty="0">
                <a:solidFill>
                  <a:srgbClr val="003366"/>
                </a:solidFill>
                <a:latin typeface="Trebuchet MS"/>
                <a:cs typeface="Trebuchet MS"/>
              </a:rPr>
              <a:t>ty</a:t>
            </a:r>
            <a:r>
              <a:rPr sz="900" b="1" i="1" spc="20" dirty="0">
                <a:solidFill>
                  <a:srgbClr val="003366"/>
                </a:solidFill>
                <a:latin typeface="Trebuchet MS"/>
                <a:cs typeface="Trebuchet MS"/>
              </a:rPr>
              <a:t> </a:t>
            </a:r>
            <a:r>
              <a:rPr sz="900" b="1" i="1" spc="-20" dirty="0">
                <a:solidFill>
                  <a:srgbClr val="003366"/>
                </a:solidFill>
                <a:latin typeface="Trebuchet MS"/>
                <a:cs typeface="Trebuchet MS"/>
              </a:rPr>
              <a:t>a</a:t>
            </a:r>
            <a:r>
              <a:rPr sz="900" b="1" i="1" dirty="0">
                <a:solidFill>
                  <a:srgbClr val="003366"/>
                </a:solidFill>
                <a:latin typeface="Trebuchet MS"/>
                <a:cs typeface="Trebuchet MS"/>
              </a:rPr>
              <a:t>nd</a:t>
            </a:r>
            <a:r>
              <a:rPr sz="900" b="1" i="1" spc="5" dirty="0">
                <a:solidFill>
                  <a:srgbClr val="003366"/>
                </a:solidFill>
                <a:latin typeface="Trebuchet MS"/>
                <a:cs typeface="Trebuchet MS"/>
              </a:rPr>
              <a:t> </a:t>
            </a:r>
            <a:r>
              <a:rPr sz="900" b="1" i="1" spc="-5" dirty="0">
                <a:solidFill>
                  <a:srgbClr val="003366"/>
                </a:solidFill>
                <a:latin typeface="Trebuchet MS"/>
                <a:cs typeface="Trebuchet MS"/>
              </a:rPr>
              <a:t>D</a:t>
            </a:r>
            <a:r>
              <a:rPr sz="900" b="1" i="1" spc="-10" dirty="0">
                <a:solidFill>
                  <a:srgbClr val="003366"/>
                </a:solidFill>
                <a:latin typeface="Trebuchet MS"/>
                <a:cs typeface="Trebuchet MS"/>
              </a:rPr>
              <a:t>e</a:t>
            </a:r>
            <a:r>
              <a:rPr sz="900" b="1" i="1" spc="-5" dirty="0">
                <a:solidFill>
                  <a:srgbClr val="003366"/>
                </a:solidFill>
                <a:latin typeface="Trebuchet MS"/>
                <a:cs typeface="Trebuchet MS"/>
              </a:rPr>
              <a:t>v</a:t>
            </a:r>
            <a:r>
              <a:rPr sz="900" b="1" i="1" spc="-10" dirty="0">
                <a:solidFill>
                  <a:srgbClr val="003366"/>
                </a:solidFill>
                <a:latin typeface="Trebuchet MS"/>
                <a:cs typeface="Trebuchet MS"/>
              </a:rPr>
              <a:t>elopm</a:t>
            </a:r>
            <a:r>
              <a:rPr sz="900" b="1" i="1" spc="-15" dirty="0">
                <a:solidFill>
                  <a:srgbClr val="003366"/>
                </a:solidFill>
                <a:latin typeface="Trebuchet MS"/>
                <a:cs typeface="Trebuchet MS"/>
              </a:rPr>
              <a:t>e</a:t>
            </a:r>
            <a:r>
              <a:rPr sz="900" b="1" i="1" dirty="0">
                <a:solidFill>
                  <a:srgbClr val="003366"/>
                </a:solidFill>
                <a:latin typeface="Trebuchet MS"/>
                <a:cs typeface="Trebuchet MS"/>
              </a:rPr>
              <a:t>nt</a:t>
            </a:r>
            <a:r>
              <a:rPr sz="900" b="1" i="1" spc="50" dirty="0">
                <a:solidFill>
                  <a:srgbClr val="003366"/>
                </a:solidFill>
                <a:latin typeface="Trebuchet MS"/>
                <a:cs typeface="Trebuchet MS"/>
              </a:rPr>
              <a:t> </a:t>
            </a:r>
            <a:r>
              <a:rPr sz="900" b="1" i="1" spc="-15" dirty="0">
                <a:solidFill>
                  <a:srgbClr val="003366"/>
                </a:solidFill>
                <a:latin typeface="Trebuchet MS"/>
                <a:cs typeface="Trebuchet MS"/>
              </a:rPr>
              <a:t>i</a:t>
            </a:r>
            <a:r>
              <a:rPr sz="900" b="1" i="1" spc="-5" dirty="0">
                <a:solidFill>
                  <a:srgbClr val="003366"/>
                </a:solidFill>
                <a:latin typeface="Trebuchet MS"/>
                <a:cs typeface="Trebuchet MS"/>
              </a:rPr>
              <a:t>n</a:t>
            </a:r>
            <a:r>
              <a:rPr sz="900" b="1" i="1" dirty="0">
                <a:solidFill>
                  <a:srgbClr val="003366"/>
                </a:solidFill>
                <a:latin typeface="Trebuchet MS"/>
                <a:cs typeface="Trebuchet MS"/>
              </a:rPr>
              <a:t> </a:t>
            </a:r>
            <a:r>
              <a:rPr sz="900" b="1" i="1" spc="-15" dirty="0">
                <a:solidFill>
                  <a:srgbClr val="003366"/>
                </a:solidFill>
                <a:latin typeface="Trebuchet MS"/>
                <a:cs typeface="Trebuchet MS"/>
              </a:rPr>
              <a:t>B</a:t>
            </a:r>
            <a:r>
              <a:rPr sz="900" b="1" i="1" dirty="0">
                <a:solidFill>
                  <a:srgbClr val="003366"/>
                </a:solidFill>
                <a:latin typeface="Trebuchet MS"/>
                <a:cs typeface="Trebuchet MS"/>
              </a:rPr>
              <a:t>u</a:t>
            </a:r>
            <a:r>
              <a:rPr sz="900" b="1" i="1" spc="-5" dirty="0">
                <a:solidFill>
                  <a:srgbClr val="003366"/>
                </a:solidFill>
                <a:latin typeface="Trebuchet MS"/>
                <a:cs typeface="Trebuchet MS"/>
              </a:rPr>
              <a:t>lg</a:t>
            </a:r>
            <a:r>
              <a:rPr sz="900" b="1" i="1" spc="-20" dirty="0">
                <a:solidFill>
                  <a:srgbClr val="003366"/>
                </a:solidFill>
                <a:latin typeface="Trebuchet MS"/>
                <a:cs typeface="Trebuchet MS"/>
              </a:rPr>
              <a:t>a</a:t>
            </a:r>
            <a:r>
              <a:rPr sz="900" b="1" i="1" spc="-5" dirty="0">
                <a:solidFill>
                  <a:srgbClr val="003366"/>
                </a:solidFill>
                <a:latin typeface="Trebuchet MS"/>
                <a:cs typeface="Trebuchet MS"/>
              </a:rPr>
              <a:t>r</a:t>
            </a:r>
            <a:r>
              <a:rPr sz="900" b="1" i="1" spc="-15" dirty="0">
                <a:solidFill>
                  <a:srgbClr val="003366"/>
                </a:solidFill>
                <a:latin typeface="Trebuchet MS"/>
                <a:cs typeface="Trebuchet MS"/>
              </a:rPr>
              <a:t>i</a:t>
            </a:r>
            <a:r>
              <a:rPr sz="900" b="1" i="1" spc="-10" dirty="0">
                <a:solidFill>
                  <a:srgbClr val="003366"/>
                </a:solidFill>
                <a:latin typeface="Trebuchet MS"/>
                <a:cs typeface="Trebuchet MS"/>
              </a:rPr>
              <a:t>a</a:t>
            </a:r>
            <a:r>
              <a:rPr sz="900" b="1" i="1" spc="-5" dirty="0">
                <a:solidFill>
                  <a:srgbClr val="003366"/>
                </a:solidFill>
                <a:latin typeface="Trebuchet MS"/>
                <a:cs typeface="Trebuchet MS"/>
              </a:rPr>
              <a:t> </a:t>
            </a:r>
            <a:r>
              <a:rPr sz="900" b="1" i="1" dirty="0">
                <a:solidFill>
                  <a:srgbClr val="234060"/>
                </a:solidFill>
                <a:latin typeface="Trebuchet MS"/>
                <a:cs typeface="Trebuchet MS"/>
              </a:rPr>
              <a:t>P</a:t>
            </a:r>
            <a:r>
              <a:rPr sz="900" b="1" i="1" spc="-5" dirty="0">
                <a:solidFill>
                  <a:srgbClr val="234060"/>
                </a:solidFill>
                <a:latin typeface="Trebuchet MS"/>
                <a:cs typeface="Trebuchet MS"/>
              </a:rPr>
              <a:t>roj</a:t>
            </a:r>
            <a:r>
              <a:rPr sz="900" b="1" i="1" spc="-15" dirty="0">
                <a:solidFill>
                  <a:srgbClr val="234060"/>
                </a:solidFill>
                <a:latin typeface="Trebuchet MS"/>
                <a:cs typeface="Trebuchet MS"/>
              </a:rPr>
              <a:t>e</a:t>
            </a:r>
            <a:r>
              <a:rPr sz="900" b="1" i="1" spc="-5" dirty="0">
                <a:solidFill>
                  <a:srgbClr val="234060"/>
                </a:solidFill>
                <a:latin typeface="Trebuchet MS"/>
                <a:cs typeface="Trebuchet MS"/>
              </a:rPr>
              <a:t>c</a:t>
            </a:r>
            <a:r>
              <a:rPr sz="900" b="1" i="1" dirty="0">
                <a:solidFill>
                  <a:srgbClr val="234060"/>
                </a:solidFill>
                <a:latin typeface="Trebuchet MS"/>
                <a:cs typeface="Trebuchet MS"/>
              </a:rPr>
              <a:t>t</a:t>
            </a:r>
            <a:r>
              <a:rPr sz="900" b="1" i="1" spc="5" dirty="0">
                <a:solidFill>
                  <a:srgbClr val="234060"/>
                </a:solidFill>
                <a:latin typeface="Trebuchet MS"/>
                <a:cs typeface="Trebuchet MS"/>
              </a:rPr>
              <a:t>:</a:t>
            </a:r>
            <a:r>
              <a:rPr sz="900" b="1" i="1" dirty="0">
                <a:solidFill>
                  <a:srgbClr val="234060"/>
                </a:solidFill>
                <a:latin typeface="Trebuchet MS"/>
                <a:cs typeface="Trebuchet MS"/>
              </a:rPr>
              <a:t>“SOS</a:t>
            </a:r>
            <a:r>
              <a:rPr sz="900" b="1" i="1" spc="-25" dirty="0">
                <a:solidFill>
                  <a:srgbClr val="234060"/>
                </a:solidFill>
                <a:latin typeface="Trebuchet MS"/>
                <a:cs typeface="Trebuchet MS"/>
              </a:rPr>
              <a:t> </a:t>
            </a:r>
            <a:r>
              <a:rPr sz="900" b="1" i="1" spc="-5" dirty="0">
                <a:solidFill>
                  <a:srgbClr val="234060"/>
                </a:solidFill>
                <a:latin typeface="Trebuchet MS"/>
                <a:cs typeface="Trebuchet MS"/>
              </a:rPr>
              <a:t>for </a:t>
            </a:r>
            <a:r>
              <a:rPr sz="900" b="1" i="1" spc="-10" dirty="0">
                <a:solidFill>
                  <a:srgbClr val="234060"/>
                </a:solidFill>
                <a:latin typeface="Trebuchet MS"/>
                <a:cs typeface="Trebuchet MS"/>
              </a:rPr>
              <a:t>e</a:t>
            </a:r>
            <a:r>
              <a:rPr sz="900" b="1" i="1" dirty="0">
                <a:solidFill>
                  <a:srgbClr val="234060"/>
                </a:solidFill>
                <a:latin typeface="Trebuchet MS"/>
                <a:cs typeface="Trebuchet MS"/>
              </a:rPr>
              <a:t>n</a:t>
            </a:r>
            <a:r>
              <a:rPr sz="900" b="1" i="1" spc="-10" dirty="0">
                <a:solidFill>
                  <a:srgbClr val="234060"/>
                </a:solidFill>
                <a:latin typeface="Trebuchet MS"/>
                <a:cs typeface="Trebuchet MS"/>
              </a:rPr>
              <a:t>d</a:t>
            </a:r>
            <a:r>
              <a:rPr sz="900" b="1" i="1" spc="-20" dirty="0">
                <a:solidFill>
                  <a:srgbClr val="234060"/>
                </a:solidFill>
                <a:latin typeface="Trebuchet MS"/>
                <a:cs typeface="Trebuchet MS"/>
              </a:rPr>
              <a:t>a</a:t>
            </a:r>
            <a:r>
              <a:rPr sz="900" b="1" i="1" dirty="0">
                <a:solidFill>
                  <a:srgbClr val="234060"/>
                </a:solidFill>
                <a:latin typeface="Trebuchet MS"/>
                <a:cs typeface="Trebuchet MS"/>
              </a:rPr>
              <a:t>n</a:t>
            </a:r>
            <a:r>
              <a:rPr sz="900" b="1" i="1" spc="-5" dirty="0">
                <a:solidFill>
                  <a:srgbClr val="234060"/>
                </a:solidFill>
                <a:latin typeface="Trebuchet MS"/>
                <a:cs typeface="Trebuchet MS"/>
              </a:rPr>
              <a:t>g</a:t>
            </a:r>
            <a:r>
              <a:rPr sz="900" b="1" i="1" spc="-10" dirty="0">
                <a:solidFill>
                  <a:srgbClr val="234060"/>
                </a:solidFill>
                <a:latin typeface="Trebuchet MS"/>
                <a:cs typeface="Trebuchet MS"/>
              </a:rPr>
              <a:t>e</a:t>
            </a:r>
            <a:r>
              <a:rPr sz="900" b="1" i="1" spc="-5" dirty="0">
                <a:solidFill>
                  <a:srgbClr val="234060"/>
                </a:solidFill>
                <a:latin typeface="Trebuchet MS"/>
                <a:cs typeface="Trebuchet MS"/>
              </a:rPr>
              <a:t>r</a:t>
            </a:r>
            <a:r>
              <a:rPr sz="900" b="1" i="1" spc="-10" dirty="0">
                <a:solidFill>
                  <a:srgbClr val="234060"/>
                </a:solidFill>
                <a:latin typeface="Trebuchet MS"/>
                <a:cs typeface="Trebuchet MS"/>
              </a:rPr>
              <a:t>e</a:t>
            </a:r>
            <a:r>
              <a:rPr sz="900" b="1" i="1" dirty="0">
                <a:solidFill>
                  <a:srgbClr val="234060"/>
                </a:solidFill>
                <a:latin typeface="Trebuchet MS"/>
                <a:cs typeface="Trebuchet MS"/>
              </a:rPr>
              <a:t>d</a:t>
            </a:r>
            <a:r>
              <a:rPr sz="900" b="1" i="1" spc="45" dirty="0">
                <a:solidFill>
                  <a:srgbClr val="234060"/>
                </a:solidFill>
                <a:latin typeface="Trebuchet MS"/>
                <a:cs typeface="Trebuchet MS"/>
              </a:rPr>
              <a:t> </a:t>
            </a:r>
            <a:r>
              <a:rPr sz="900" b="1" i="1" spc="-5" dirty="0">
                <a:solidFill>
                  <a:srgbClr val="234060"/>
                </a:solidFill>
                <a:latin typeface="Trebuchet MS"/>
                <a:cs typeface="Trebuchet MS"/>
              </a:rPr>
              <a:t>t</a:t>
            </a:r>
            <a:r>
              <a:rPr sz="900" b="1" i="1" dirty="0">
                <a:solidFill>
                  <a:srgbClr val="234060"/>
                </a:solidFill>
                <a:latin typeface="Trebuchet MS"/>
                <a:cs typeface="Trebuchet MS"/>
              </a:rPr>
              <a:t>r</a:t>
            </a:r>
            <a:r>
              <a:rPr sz="900" b="1" i="1" spc="-20" dirty="0">
                <a:solidFill>
                  <a:srgbClr val="234060"/>
                </a:solidFill>
                <a:latin typeface="Trebuchet MS"/>
                <a:cs typeface="Trebuchet MS"/>
              </a:rPr>
              <a:t>a</a:t>
            </a:r>
            <a:r>
              <a:rPr sz="900" b="1" i="1" spc="-10" dirty="0">
                <a:solidFill>
                  <a:srgbClr val="234060"/>
                </a:solidFill>
                <a:latin typeface="Trebuchet MS"/>
                <a:cs typeface="Trebuchet MS"/>
              </a:rPr>
              <a:t>d</a:t>
            </a:r>
            <a:r>
              <a:rPr sz="900" b="1" i="1" spc="-15" dirty="0">
                <a:solidFill>
                  <a:srgbClr val="234060"/>
                </a:solidFill>
                <a:latin typeface="Trebuchet MS"/>
                <a:cs typeface="Trebuchet MS"/>
              </a:rPr>
              <a:t>i</a:t>
            </a:r>
            <a:r>
              <a:rPr sz="900" b="1" i="1" spc="-5" dirty="0">
                <a:solidFill>
                  <a:srgbClr val="234060"/>
                </a:solidFill>
                <a:latin typeface="Trebuchet MS"/>
                <a:cs typeface="Trebuchet MS"/>
              </a:rPr>
              <a:t>t</a:t>
            </a:r>
            <a:r>
              <a:rPr sz="900" b="1" i="1" spc="-10" dirty="0">
                <a:solidFill>
                  <a:srgbClr val="234060"/>
                </a:solidFill>
                <a:latin typeface="Trebuchet MS"/>
                <a:cs typeface="Trebuchet MS"/>
              </a:rPr>
              <a:t>i</a:t>
            </a:r>
            <a:r>
              <a:rPr sz="900" b="1" i="1" spc="-5" dirty="0">
                <a:solidFill>
                  <a:srgbClr val="234060"/>
                </a:solidFill>
                <a:latin typeface="Trebuchet MS"/>
                <a:cs typeface="Trebuchet MS"/>
              </a:rPr>
              <a:t>on</a:t>
            </a:r>
            <a:r>
              <a:rPr sz="900" b="1" i="1" spc="-20" dirty="0">
                <a:solidFill>
                  <a:srgbClr val="234060"/>
                </a:solidFill>
                <a:latin typeface="Trebuchet MS"/>
                <a:cs typeface="Trebuchet MS"/>
              </a:rPr>
              <a:t>a</a:t>
            </a:r>
            <a:r>
              <a:rPr sz="900" b="1" i="1" spc="-5" dirty="0">
                <a:solidFill>
                  <a:srgbClr val="234060"/>
                </a:solidFill>
                <a:latin typeface="Trebuchet MS"/>
                <a:cs typeface="Trebuchet MS"/>
              </a:rPr>
              <a:t>l</a:t>
            </a:r>
            <a:r>
              <a:rPr sz="900" b="1" i="1" spc="50" dirty="0">
                <a:solidFill>
                  <a:srgbClr val="234060"/>
                </a:solidFill>
                <a:latin typeface="Trebuchet MS"/>
                <a:cs typeface="Trebuchet MS"/>
              </a:rPr>
              <a:t> </a:t>
            </a:r>
            <a:r>
              <a:rPr sz="900" b="1" i="1" spc="-5" dirty="0">
                <a:solidFill>
                  <a:srgbClr val="234060"/>
                </a:solidFill>
                <a:latin typeface="Trebuchet MS"/>
                <a:cs typeface="Trebuchet MS"/>
              </a:rPr>
              <a:t>v</a:t>
            </a:r>
            <a:r>
              <a:rPr sz="900" b="1" i="1" spc="-15" dirty="0">
                <a:solidFill>
                  <a:srgbClr val="234060"/>
                </a:solidFill>
                <a:latin typeface="Trebuchet MS"/>
                <a:cs typeface="Trebuchet MS"/>
              </a:rPr>
              <a:t>i</a:t>
            </a:r>
            <a:r>
              <a:rPr sz="900" b="1" i="1" spc="-5" dirty="0">
                <a:solidFill>
                  <a:srgbClr val="234060"/>
                </a:solidFill>
                <a:latin typeface="Trebuchet MS"/>
                <a:cs typeface="Trebuchet MS"/>
              </a:rPr>
              <a:t>ne</a:t>
            </a:r>
            <a:r>
              <a:rPr sz="900" b="1" i="1" spc="20" dirty="0">
                <a:solidFill>
                  <a:srgbClr val="234060"/>
                </a:solidFill>
                <a:latin typeface="Trebuchet MS"/>
                <a:cs typeface="Trebuchet MS"/>
              </a:rPr>
              <a:t> </a:t>
            </a:r>
            <a:r>
              <a:rPr sz="900" b="1" i="1" spc="-5" dirty="0">
                <a:solidFill>
                  <a:srgbClr val="234060"/>
                </a:solidFill>
                <a:latin typeface="Trebuchet MS"/>
                <a:cs typeface="Trebuchet MS"/>
              </a:rPr>
              <a:t>v</a:t>
            </a:r>
            <a:r>
              <a:rPr sz="900" b="1" i="1" spc="-10" dirty="0">
                <a:solidFill>
                  <a:srgbClr val="234060"/>
                </a:solidFill>
                <a:latin typeface="Trebuchet MS"/>
                <a:cs typeface="Trebuchet MS"/>
              </a:rPr>
              <a:t>a</a:t>
            </a:r>
            <a:r>
              <a:rPr sz="900" b="1" i="1" dirty="0">
                <a:solidFill>
                  <a:srgbClr val="234060"/>
                </a:solidFill>
                <a:latin typeface="Trebuchet MS"/>
                <a:cs typeface="Trebuchet MS"/>
              </a:rPr>
              <a:t>r</a:t>
            </a:r>
            <a:r>
              <a:rPr sz="900" b="1" i="1" spc="-10" dirty="0">
                <a:solidFill>
                  <a:srgbClr val="234060"/>
                </a:solidFill>
                <a:latin typeface="Trebuchet MS"/>
                <a:cs typeface="Trebuchet MS"/>
              </a:rPr>
              <a:t>i</a:t>
            </a:r>
            <a:r>
              <a:rPr sz="900" b="1" i="1" spc="-5" dirty="0">
                <a:solidFill>
                  <a:srgbClr val="234060"/>
                </a:solidFill>
                <a:latin typeface="Trebuchet MS"/>
                <a:cs typeface="Trebuchet MS"/>
              </a:rPr>
              <a:t>e</a:t>
            </a:r>
            <a:r>
              <a:rPr sz="900" b="1" i="1" dirty="0">
                <a:solidFill>
                  <a:srgbClr val="234060"/>
                </a:solidFill>
                <a:latin typeface="Trebuchet MS"/>
                <a:cs typeface="Trebuchet MS"/>
              </a:rPr>
              <a:t>t</a:t>
            </a:r>
            <a:r>
              <a:rPr sz="900" b="1" i="1" spc="-5" dirty="0">
                <a:solidFill>
                  <a:srgbClr val="234060"/>
                </a:solidFill>
                <a:latin typeface="Trebuchet MS"/>
                <a:cs typeface="Trebuchet MS"/>
              </a:rPr>
              <a:t>ie</a:t>
            </a:r>
            <a:r>
              <a:rPr sz="900" b="1" i="1" spc="-10" dirty="0">
                <a:solidFill>
                  <a:srgbClr val="234060"/>
                </a:solidFill>
                <a:latin typeface="Trebuchet MS"/>
                <a:cs typeface="Trebuchet MS"/>
              </a:rPr>
              <a:t>s</a:t>
            </a:r>
            <a:r>
              <a:rPr sz="900" b="1" i="1" dirty="0">
                <a:solidFill>
                  <a:srgbClr val="234060"/>
                </a:solidFill>
                <a:latin typeface="Trebuchet MS"/>
                <a:cs typeface="Trebuchet MS"/>
              </a:rPr>
              <a:t>” A</a:t>
            </a:r>
            <a:r>
              <a:rPr sz="900" b="1" i="1" spc="-5" dirty="0">
                <a:solidFill>
                  <a:srgbClr val="234060"/>
                </a:solidFill>
                <a:latin typeface="Trebuchet MS"/>
                <a:cs typeface="Trebuchet MS"/>
              </a:rPr>
              <a:t>c</a:t>
            </a:r>
            <a:r>
              <a:rPr sz="900" b="1" i="1" spc="-10" dirty="0">
                <a:solidFill>
                  <a:srgbClr val="234060"/>
                </a:solidFill>
                <a:latin typeface="Trebuchet MS"/>
                <a:cs typeface="Trebuchet MS"/>
              </a:rPr>
              <a:t>r</a:t>
            </a:r>
            <a:r>
              <a:rPr sz="900" b="1" i="1" dirty="0">
                <a:solidFill>
                  <a:srgbClr val="234060"/>
                </a:solidFill>
                <a:latin typeface="Trebuchet MS"/>
                <a:cs typeface="Trebuchet MS"/>
              </a:rPr>
              <a:t>on</a:t>
            </a:r>
            <a:r>
              <a:rPr sz="900" b="1" i="1" spc="-10" dirty="0">
                <a:solidFill>
                  <a:srgbClr val="234060"/>
                </a:solidFill>
                <a:latin typeface="Trebuchet MS"/>
                <a:cs typeface="Trebuchet MS"/>
              </a:rPr>
              <a:t>ym</a:t>
            </a:r>
            <a:r>
              <a:rPr sz="900" b="1" i="1" dirty="0">
                <a:solidFill>
                  <a:srgbClr val="234060"/>
                </a:solidFill>
                <a:latin typeface="Trebuchet MS"/>
                <a:cs typeface="Trebuchet MS"/>
              </a:rPr>
              <a:t>:</a:t>
            </a:r>
            <a:r>
              <a:rPr sz="900" b="1" i="1" spc="5" dirty="0">
                <a:solidFill>
                  <a:srgbClr val="234060"/>
                </a:solidFill>
                <a:latin typeface="Trebuchet MS"/>
                <a:cs typeface="Trebuchet MS"/>
              </a:rPr>
              <a:t> </a:t>
            </a:r>
            <a:r>
              <a:rPr sz="900" b="1" i="1" spc="-5" dirty="0">
                <a:solidFill>
                  <a:srgbClr val="234060"/>
                </a:solidFill>
                <a:latin typeface="Trebuchet MS"/>
                <a:cs typeface="Trebuchet MS"/>
              </a:rPr>
              <a:t>“V</a:t>
            </a:r>
            <a:r>
              <a:rPr sz="900" b="1" i="1" spc="-10" dirty="0">
                <a:solidFill>
                  <a:srgbClr val="234060"/>
                </a:solidFill>
                <a:latin typeface="Trebuchet MS"/>
                <a:cs typeface="Trebuchet MS"/>
              </a:rPr>
              <a:t>i</a:t>
            </a:r>
            <a:r>
              <a:rPr sz="900" b="1" i="1" spc="-5" dirty="0">
                <a:solidFill>
                  <a:srgbClr val="234060"/>
                </a:solidFill>
                <a:latin typeface="Trebuchet MS"/>
                <a:cs typeface="Trebuchet MS"/>
              </a:rPr>
              <a:t>n</a:t>
            </a:r>
            <a:r>
              <a:rPr sz="900" b="1" i="1" spc="-10" dirty="0">
                <a:solidFill>
                  <a:srgbClr val="234060"/>
                </a:solidFill>
                <a:latin typeface="Trebuchet MS"/>
                <a:cs typeface="Trebuchet MS"/>
              </a:rPr>
              <a:t>e</a:t>
            </a:r>
            <a:r>
              <a:rPr sz="900" b="1" i="1" dirty="0">
                <a:solidFill>
                  <a:srgbClr val="234060"/>
                </a:solidFill>
                <a:latin typeface="Trebuchet MS"/>
                <a:cs typeface="Trebuchet MS"/>
              </a:rPr>
              <a:t>S</a:t>
            </a:r>
            <a:r>
              <a:rPr sz="900" b="1" i="1" spc="-5" dirty="0">
                <a:solidFill>
                  <a:srgbClr val="234060"/>
                </a:solidFill>
                <a:latin typeface="Trebuchet MS"/>
                <a:cs typeface="Trebuchet MS"/>
              </a:rPr>
              <a:t>O</a:t>
            </a:r>
            <a:r>
              <a:rPr sz="900" b="1" i="1" spc="5" dirty="0">
                <a:solidFill>
                  <a:srgbClr val="234060"/>
                </a:solidFill>
                <a:latin typeface="Trebuchet MS"/>
                <a:cs typeface="Trebuchet MS"/>
              </a:rPr>
              <a:t>S</a:t>
            </a:r>
            <a:r>
              <a:rPr sz="900" b="1" i="1" dirty="0">
                <a:solidFill>
                  <a:srgbClr val="234060"/>
                </a:solidFill>
                <a:latin typeface="Trebuchet MS"/>
                <a:cs typeface="Trebuchet MS"/>
              </a:rPr>
              <a:t>”</a:t>
            </a:r>
            <a:endParaRPr sz="900">
              <a:latin typeface="Trebuchet MS"/>
              <a:cs typeface="Trebuchet MS"/>
            </a:endParaRPr>
          </a:p>
          <a:p>
            <a:pPr marL="12700">
              <a:lnSpc>
                <a:spcPct val="100000"/>
              </a:lnSpc>
            </a:pPr>
            <a:r>
              <a:rPr sz="900" b="1" i="1" dirty="0">
                <a:solidFill>
                  <a:srgbClr val="234060"/>
                </a:solidFill>
                <a:latin typeface="Trebuchet MS"/>
                <a:cs typeface="Trebuchet MS"/>
              </a:rPr>
              <a:t>P</a:t>
            </a:r>
            <a:r>
              <a:rPr sz="900" b="1" i="1" spc="-5" dirty="0">
                <a:solidFill>
                  <a:srgbClr val="234060"/>
                </a:solidFill>
                <a:latin typeface="Trebuchet MS"/>
                <a:cs typeface="Trebuchet MS"/>
              </a:rPr>
              <a:t>roj</a:t>
            </a:r>
            <a:r>
              <a:rPr sz="900" b="1" i="1" spc="-15" dirty="0">
                <a:solidFill>
                  <a:srgbClr val="234060"/>
                </a:solidFill>
                <a:latin typeface="Trebuchet MS"/>
                <a:cs typeface="Trebuchet MS"/>
              </a:rPr>
              <a:t>e</a:t>
            </a:r>
            <a:r>
              <a:rPr sz="900" b="1" i="1" spc="-5" dirty="0">
                <a:solidFill>
                  <a:srgbClr val="234060"/>
                </a:solidFill>
                <a:latin typeface="Trebuchet MS"/>
                <a:cs typeface="Trebuchet MS"/>
              </a:rPr>
              <a:t>ct</a:t>
            </a:r>
            <a:r>
              <a:rPr sz="900" b="1" i="1" spc="10" dirty="0">
                <a:solidFill>
                  <a:srgbClr val="234060"/>
                </a:solidFill>
                <a:latin typeface="Trebuchet MS"/>
                <a:cs typeface="Trebuchet MS"/>
              </a:rPr>
              <a:t> </a:t>
            </a:r>
            <a:r>
              <a:rPr sz="900" b="1" i="1" spc="-5" dirty="0">
                <a:solidFill>
                  <a:srgbClr val="234060"/>
                </a:solidFill>
                <a:latin typeface="Trebuchet MS"/>
                <a:cs typeface="Trebuchet MS"/>
              </a:rPr>
              <a:t>N</a:t>
            </a:r>
            <a:r>
              <a:rPr sz="900" b="1" i="1" spc="-20" dirty="0">
                <a:solidFill>
                  <a:srgbClr val="234060"/>
                </a:solidFill>
                <a:latin typeface="Trebuchet MS"/>
                <a:cs typeface="Trebuchet MS"/>
              </a:rPr>
              <a:t>o</a:t>
            </a:r>
            <a:r>
              <a:rPr sz="900" b="1" i="1" dirty="0">
                <a:solidFill>
                  <a:srgbClr val="234060"/>
                </a:solidFill>
                <a:latin typeface="Trebuchet MS"/>
                <a:cs typeface="Trebuchet MS"/>
              </a:rPr>
              <a:t>.</a:t>
            </a:r>
            <a:r>
              <a:rPr sz="900" b="1" i="1" spc="10" dirty="0">
                <a:solidFill>
                  <a:srgbClr val="234060"/>
                </a:solidFill>
                <a:latin typeface="Trebuchet MS"/>
                <a:cs typeface="Trebuchet MS"/>
              </a:rPr>
              <a:t> </a:t>
            </a:r>
            <a:r>
              <a:rPr sz="900" b="1" i="1" spc="-10" dirty="0">
                <a:solidFill>
                  <a:srgbClr val="234060"/>
                </a:solidFill>
                <a:latin typeface="Trebuchet MS"/>
                <a:cs typeface="Trebuchet MS"/>
              </a:rPr>
              <a:t>1</a:t>
            </a:r>
            <a:r>
              <a:rPr sz="900" b="1" i="1" spc="-25" dirty="0">
                <a:solidFill>
                  <a:srgbClr val="234060"/>
                </a:solidFill>
                <a:latin typeface="Trebuchet MS"/>
                <a:cs typeface="Trebuchet MS"/>
              </a:rPr>
              <a:t>8</a:t>
            </a:r>
            <a:r>
              <a:rPr sz="900" b="1" i="1" spc="-10" dirty="0">
                <a:solidFill>
                  <a:srgbClr val="234060"/>
                </a:solidFill>
                <a:latin typeface="Trebuchet MS"/>
                <a:cs typeface="Trebuchet MS"/>
              </a:rPr>
              <a:t>29</a:t>
            </a:r>
            <a:endParaRPr sz="900">
              <a:latin typeface="Trebuchet MS"/>
              <a:cs typeface="Trebuchet MS"/>
            </a:endParaRPr>
          </a:p>
        </p:txBody>
      </p:sp>
      <p:sp>
        <p:nvSpPr>
          <p:cNvPr id="5" name="object 5"/>
          <p:cNvSpPr txBox="1"/>
          <p:nvPr/>
        </p:nvSpPr>
        <p:spPr>
          <a:xfrm>
            <a:off x="9868661" y="6171616"/>
            <a:ext cx="2245360" cy="551815"/>
          </a:xfrm>
          <a:prstGeom prst="rect">
            <a:avLst/>
          </a:prstGeom>
        </p:spPr>
        <p:txBody>
          <a:bodyPr vert="horz" wrap="square" lIns="0" tIns="0" rIns="0" bIns="0" rtlCol="0">
            <a:spAutoFit/>
          </a:bodyPr>
          <a:lstStyle/>
          <a:p>
            <a:pPr marL="1298575">
              <a:lnSpc>
                <a:spcPct val="100000"/>
              </a:lnSpc>
            </a:pPr>
            <a:r>
              <a:rPr sz="900" i="1" spc="-5" dirty="0">
                <a:solidFill>
                  <a:srgbClr val="003366"/>
                </a:solidFill>
                <a:latin typeface="Trebuchet MS"/>
                <a:cs typeface="Trebuchet MS"/>
              </a:rPr>
              <a:t>270</a:t>
            </a:r>
            <a:r>
              <a:rPr sz="900" i="1" dirty="0">
                <a:solidFill>
                  <a:srgbClr val="003366"/>
                </a:solidFill>
                <a:latin typeface="Trebuchet MS"/>
                <a:cs typeface="Trebuchet MS"/>
              </a:rPr>
              <a:t>0</a:t>
            </a:r>
            <a:r>
              <a:rPr sz="900" i="1" spc="25" dirty="0">
                <a:solidFill>
                  <a:srgbClr val="003366"/>
                </a:solidFill>
                <a:latin typeface="Trebuchet MS"/>
                <a:cs typeface="Trebuchet MS"/>
              </a:rPr>
              <a:t> </a:t>
            </a:r>
            <a:r>
              <a:rPr sz="900" i="1" spc="-15" dirty="0">
                <a:solidFill>
                  <a:srgbClr val="003366"/>
                </a:solidFill>
                <a:latin typeface="Trebuchet MS"/>
                <a:cs typeface="Trebuchet MS"/>
              </a:rPr>
              <a:t>B</a:t>
            </a:r>
            <a:r>
              <a:rPr sz="900" i="1" spc="-5" dirty="0">
                <a:solidFill>
                  <a:srgbClr val="003366"/>
                </a:solidFill>
                <a:latin typeface="Trebuchet MS"/>
                <a:cs typeface="Trebuchet MS"/>
              </a:rPr>
              <a:t>lag</a:t>
            </a:r>
            <a:r>
              <a:rPr sz="900" i="1" spc="-10" dirty="0">
                <a:solidFill>
                  <a:srgbClr val="003366"/>
                </a:solidFill>
                <a:latin typeface="Trebuchet MS"/>
                <a:cs typeface="Trebuchet MS"/>
              </a:rPr>
              <a:t>o</a:t>
            </a:r>
            <a:r>
              <a:rPr sz="900" i="1" spc="-5" dirty="0">
                <a:solidFill>
                  <a:srgbClr val="003366"/>
                </a:solidFill>
                <a:latin typeface="Trebuchet MS"/>
                <a:cs typeface="Trebuchet MS"/>
              </a:rPr>
              <a:t>evg</a:t>
            </a:r>
            <a:r>
              <a:rPr sz="900" i="1" spc="-10" dirty="0">
                <a:solidFill>
                  <a:srgbClr val="003366"/>
                </a:solidFill>
                <a:latin typeface="Trebuchet MS"/>
                <a:cs typeface="Trebuchet MS"/>
              </a:rPr>
              <a:t>r</a:t>
            </a:r>
            <a:r>
              <a:rPr sz="900" i="1" spc="-5" dirty="0">
                <a:solidFill>
                  <a:srgbClr val="003366"/>
                </a:solidFill>
                <a:latin typeface="Trebuchet MS"/>
                <a:cs typeface="Trebuchet MS"/>
              </a:rPr>
              <a:t>a</a:t>
            </a:r>
            <a:r>
              <a:rPr sz="900" i="1" dirty="0">
                <a:solidFill>
                  <a:srgbClr val="003366"/>
                </a:solidFill>
                <a:latin typeface="Trebuchet MS"/>
                <a:cs typeface="Trebuchet MS"/>
              </a:rPr>
              <a:t>d</a:t>
            </a:r>
            <a:endParaRPr sz="900">
              <a:latin typeface="Trebuchet MS"/>
              <a:cs typeface="Trebuchet MS"/>
            </a:endParaRPr>
          </a:p>
          <a:p>
            <a:pPr marL="482600" algn="ctr">
              <a:lnSpc>
                <a:spcPct val="100000"/>
              </a:lnSpc>
            </a:pPr>
            <a:r>
              <a:rPr sz="900" i="1" spc="-5" dirty="0">
                <a:solidFill>
                  <a:srgbClr val="003366"/>
                </a:solidFill>
                <a:latin typeface="Trebuchet MS"/>
                <a:cs typeface="Trebuchet MS"/>
              </a:rPr>
              <a:t>“</a:t>
            </a:r>
            <a:r>
              <a:rPr sz="900" i="1" dirty="0">
                <a:solidFill>
                  <a:srgbClr val="003366"/>
                </a:solidFill>
                <a:latin typeface="Trebuchet MS"/>
                <a:cs typeface="Trebuchet MS"/>
              </a:rPr>
              <a:t>St</a:t>
            </a:r>
            <a:r>
              <a:rPr sz="900" i="1" spc="-5" dirty="0">
                <a:solidFill>
                  <a:srgbClr val="003366"/>
                </a:solidFill>
                <a:latin typeface="Trebuchet MS"/>
                <a:cs typeface="Trebuchet MS"/>
              </a:rPr>
              <a:t>e</a:t>
            </a:r>
            <a:r>
              <a:rPr sz="900" i="1" dirty="0">
                <a:solidFill>
                  <a:srgbClr val="003366"/>
                </a:solidFill>
                <a:latin typeface="Trebuchet MS"/>
                <a:cs typeface="Trebuchet MS"/>
              </a:rPr>
              <a:t>f</a:t>
            </a:r>
            <a:r>
              <a:rPr sz="900" i="1" spc="-10" dirty="0">
                <a:solidFill>
                  <a:srgbClr val="003366"/>
                </a:solidFill>
                <a:latin typeface="Trebuchet MS"/>
                <a:cs typeface="Trebuchet MS"/>
              </a:rPr>
              <a:t>a</a:t>
            </a:r>
            <a:r>
              <a:rPr sz="900" i="1" dirty="0">
                <a:solidFill>
                  <a:srgbClr val="003366"/>
                </a:solidFill>
                <a:latin typeface="Trebuchet MS"/>
                <a:cs typeface="Trebuchet MS"/>
              </a:rPr>
              <a:t>n</a:t>
            </a:r>
            <a:r>
              <a:rPr sz="900" i="1" spc="15" dirty="0">
                <a:solidFill>
                  <a:srgbClr val="003366"/>
                </a:solidFill>
                <a:latin typeface="Trebuchet MS"/>
                <a:cs typeface="Trebuchet MS"/>
              </a:rPr>
              <a:t> </a:t>
            </a:r>
            <a:r>
              <a:rPr sz="900" i="1" spc="-5" dirty="0">
                <a:solidFill>
                  <a:srgbClr val="003366"/>
                </a:solidFill>
                <a:latin typeface="Trebuchet MS"/>
                <a:cs typeface="Trebuchet MS"/>
              </a:rPr>
              <a:t>Stam</a:t>
            </a:r>
            <a:r>
              <a:rPr sz="900" i="1" dirty="0">
                <a:solidFill>
                  <a:srgbClr val="003366"/>
                </a:solidFill>
                <a:latin typeface="Trebuchet MS"/>
                <a:cs typeface="Trebuchet MS"/>
              </a:rPr>
              <a:t>b</a:t>
            </a:r>
            <a:r>
              <a:rPr sz="900" i="1" spc="-10" dirty="0">
                <a:solidFill>
                  <a:srgbClr val="003366"/>
                </a:solidFill>
                <a:latin typeface="Trebuchet MS"/>
                <a:cs typeface="Trebuchet MS"/>
              </a:rPr>
              <a:t>olo</a:t>
            </a:r>
            <a:r>
              <a:rPr sz="900" i="1" dirty="0">
                <a:solidFill>
                  <a:srgbClr val="003366"/>
                </a:solidFill>
                <a:latin typeface="Trebuchet MS"/>
                <a:cs typeface="Trebuchet MS"/>
              </a:rPr>
              <a:t>v”</a:t>
            </a:r>
            <a:r>
              <a:rPr sz="900" i="1" spc="10" dirty="0">
                <a:solidFill>
                  <a:srgbClr val="003366"/>
                </a:solidFill>
                <a:latin typeface="Trebuchet MS"/>
                <a:cs typeface="Trebuchet MS"/>
              </a:rPr>
              <a:t> </a:t>
            </a:r>
            <a:r>
              <a:rPr sz="900" i="1" spc="-10" dirty="0">
                <a:solidFill>
                  <a:srgbClr val="003366"/>
                </a:solidFill>
                <a:latin typeface="Trebuchet MS"/>
                <a:cs typeface="Trebuchet MS"/>
              </a:rPr>
              <a:t>s</a:t>
            </a:r>
            <a:r>
              <a:rPr sz="900" i="1" dirty="0">
                <a:solidFill>
                  <a:srgbClr val="003366"/>
                </a:solidFill>
                <a:latin typeface="Trebuchet MS"/>
                <a:cs typeface="Trebuchet MS"/>
              </a:rPr>
              <a:t>t</a:t>
            </a:r>
            <a:r>
              <a:rPr sz="900" i="1" spc="-10" dirty="0">
                <a:solidFill>
                  <a:srgbClr val="003366"/>
                </a:solidFill>
                <a:latin typeface="Trebuchet MS"/>
                <a:cs typeface="Trebuchet MS"/>
              </a:rPr>
              <a:t>r</a:t>
            </a:r>
            <a:r>
              <a:rPr sz="900" i="1" dirty="0">
                <a:solidFill>
                  <a:srgbClr val="003366"/>
                </a:solidFill>
                <a:latin typeface="Trebuchet MS"/>
                <a:cs typeface="Trebuchet MS"/>
              </a:rPr>
              <a:t>.</a:t>
            </a:r>
            <a:r>
              <a:rPr sz="900" i="1" spc="-5" dirty="0">
                <a:solidFill>
                  <a:srgbClr val="003366"/>
                </a:solidFill>
                <a:latin typeface="Trebuchet MS"/>
                <a:cs typeface="Trebuchet MS"/>
              </a:rPr>
              <a:t> </a:t>
            </a:r>
            <a:r>
              <a:rPr sz="900" i="1" dirty="0">
                <a:solidFill>
                  <a:srgbClr val="003366"/>
                </a:solidFill>
                <a:latin typeface="Trebuchet MS"/>
                <a:cs typeface="Trebuchet MS"/>
              </a:rPr>
              <a:t>№</a:t>
            </a:r>
            <a:r>
              <a:rPr sz="900" i="1" spc="-5" dirty="0">
                <a:solidFill>
                  <a:srgbClr val="003366"/>
                </a:solidFill>
                <a:latin typeface="Trebuchet MS"/>
                <a:cs typeface="Trebuchet MS"/>
              </a:rPr>
              <a:t>1</a:t>
            </a:r>
            <a:r>
              <a:rPr sz="900" i="1" dirty="0">
                <a:solidFill>
                  <a:srgbClr val="003366"/>
                </a:solidFill>
                <a:latin typeface="Trebuchet MS"/>
                <a:cs typeface="Trebuchet MS"/>
              </a:rPr>
              <a:t>,</a:t>
            </a:r>
            <a:r>
              <a:rPr sz="900" i="1" spc="-5" dirty="0">
                <a:solidFill>
                  <a:srgbClr val="003366"/>
                </a:solidFill>
                <a:latin typeface="Trebuchet MS"/>
                <a:cs typeface="Trebuchet MS"/>
              </a:rPr>
              <a:t> fl</a:t>
            </a:r>
            <a:r>
              <a:rPr sz="900" i="1" dirty="0">
                <a:solidFill>
                  <a:srgbClr val="003366"/>
                </a:solidFill>
                <a:latin typeface="Trebuchet MS"/>
                <a:cs typeface="Trebuchet MS"/>
              </a:rPr>
              <a:t>.</a:t>
            </a:r>
            <a:r>
              <a:rPr sz="900" i="1" spc="10" dirty="0">
                <a:solidFill>
                  <a:srgbClr val="003366"/>
                </a:solidFill>
                <a:latin typeface="Trebuchet MS"/>
                <a:cs typeface="Trebuchet MS"/>
              </a:rPr>
              <a:t> </a:t>
            </a:r>
            <a:r>
              <a:rPr sz="900" i="1" dirty="0">
                <a:solidFill>
                  <a:srgbClr val="003366"/>
                </a:solidFill>
                <a:latin typeface="Trebuchet MS"/>
                <a:cs typeface="Trebuchet MS"/>
              </a:rPr>
              <a:t>2</a:t>
            </a:r>
            <a:endParaRPr sz="900">
              <a:latin typeface="Trebuchet MS"/>
              <a:cs typeface="Trebuchet MS"/>
            </a:endParaRPr>
          </a:p>
          <a:p>
            <a:pPr marL="12700">
              <a:lnSpc>
                <a:spcPct val="100000"/>
              </a:lnSpc>
            </a:pPr>
            <a:r>
              <a:rPr sz="900" i="1" dirty="0">
                <a:solidFill>
                  <a:srgbClr val="234060"/>
                </a:solidFill>
                <a:latin typeface="Trebuchet MS"/>
                <a:cs typeface="Trebuchet MS"/>
              </a:rPr>
              <a:t>t</a:t>
            </a:r>
            <a:r>
              <a:rPr sz="900" i="1" spc="-5" dirty="0">
                <a:solidFill>
                  <a:srgbClr val="234060"/>
                </a:solidFill>
                <a:latin typeface="Trebuchet MS"/>
                <a:cs typeface="Trebuchet MS"/>
              </a:rPr>
              <a:t>el</a:t>
            </a:r>
            <a:r>
              <a:rPr sz="900" i="1" dirty="0">
                <a:solidFill>
                  <a:srgbClr val="234060"/>
                </a:solidFill>
                <a:latin typeface="Trebuchet MS"/>
                <a:cs typeface="Trebuchet MS"/>
              </a:rPr>
              <a:t>.</a:t>
            </a:r>
            <a:r>
              <a:rPr sz="900" i="1" spc="-5" dirty="0">
                <a:solidFill>
                  <a:srgbClr val="234060"/>
                </a:solidFill>
                <a:latin typeface="Trebuchet MS"/>
                <a:cs typeface="Trebuchet MS"/>
              </a:rPr>
              <a:t> </a:t>
            </a:r>
            <a:r>
              <a:rPr sz="900" i="1" spc="-10" dirty="0">
                <a:solidFill>
                  <a:srgbClr val="234060"/>
                </a:solidFill>
                <a:latin typeface="Trebuchet MS"/>
                <a:cs typeface="Trebuchet MS"/>
              </a:rPr>
              <a:t>+35</a:t>
            </a:r>
            <a:r>
              <a:rPr sz="900" i="1" dirty="0">
                <a:solidFill>
                  <a:srgbClr val="234060"/>
                </a:solidFill>
                <a:latin typeface="Trebuchet MS"/>
                <a:cs typeface="Trebuchet MS"/>
              </a:rPr>
              <a:t>9</a:t>
            </a:r>
            <a:r>
              <a:rPr sz="900" i="1" spc="20" dirty="0">
                <a:solidFill>
                  <a:srgbClr val="234060"/>
                </a:solidFill>
                <a:latin typeface="Trebuchet MS"/>
                <a:cs typeface="Trebuchet MS"/>
              </a:rPr>
              <a:t> </a:t>
            </a:r>
            <a:r>
              <a:rPr sz="900" i="1" spc="-10" dirty="0">
                <a:solidFill>
                  <a:srgbClr val="234060"/>
                </a:solidFill>
                <a:latin typeface="Trebuchet MS"/>
                <a:cs typeface="Trebuchet MS"/>
              </a:rPr>
              <a:t>89</a:t>
            </a:r>
            <a:r>
              <a:rPr sz="900" i="1" dirty="0">
                <a:solidFill>
                  <a:srgbClr val="234060"/>
                </a:solidFill>
                <a:latin typeface="Trebuchet MS"/>
                <a:cs typeface="Trebuchet MS"/>
              </a:rPr>
              <a:t>6</a:t>
            </a:r>
            <a:r>
              <a:rPr sz="900" i="1" spc="20" dirty="0">
                <a:solidFill>
                  <a:srgbClr val="234060"/>
                </a:solidFill>
                <a:latin typeface="Trebuchet MS"/>
                <a:cs typeface="Trebuchet MS"/>
              </a:rPr>
              <a:t> </a:t>
            </a:r>
            <a:r>
              <a:rPr sz="900" i="1" spc="-10" dirty="0">
                <a:solidFill>
                  <a:srgbClr val="234060"/>
                </a:solidFill>
                <a:latin typeface="Trebuchet MS"/>
                <a:cs typeface="Trebuchet MS"/>
              </a:rPr>
              <a:t>0</a:t>
            </a:r>
            <a:r>
              <a:rPr sz="900" i="1" dirty="0">
                <a:solidFill>
                  <a:srgbClr val="234060"/>
                </a:solidFill>
                <a:latin typeface="Trebuchet MS"/>
                <a:cs typeface="Trebuchet MS"/>
              </a:rPr>
              <a:t>4</a:t>
            </a:r>
            <a:r>
              <a:rPr sz="900" i="1" spc="10" dirty="0">
                <a:solidFill>
                  <a:srgbClr val="234060"/>
                </a:solidFill>
                <a:latin typeface="Trebuchet MS"/>
                <a:cs typeface="Trebuchet MS"/>
              </a:rPr>
              <a:t> </a:t>
            </a:r>
            <a:r>
              <a:rPr sz="900" i="1" spc="-10" dirty="0">
                <a:solidFill>
                  <a:srgbClr val="234060"/>
                </a:solidFill>
                <a:latin typeface="Trebuchet MS"/>
                <a:cs typeface="Trebuchet MS"/>
              </a:rPr>
              <a:t>0</a:t>
            </a:r>
            <a:r>
              <a:rPr sz="900" i="1" dirty="0">
                <a:solidFill>
                  <a:srgbClr val="234060"/>
                </a:solidFill>
                <a:latin typeface="Trebuchet MS"/>
                <a:cs typeface="Trebuchet MS"/>
              </a:rPr>
              <a:t>9</a:t>
            </a:r>
            <a:r>
              <a:rPr sz="900" i="1" spc="10" dirty="0">
                <a:solidFill>
                  <a:srgbClr val="234060"/>
                </a:solidFill>
                <a:latin typeface="Trebuchet MS"/>
                <a:cs typeface="Trebuchet MS"/>
              </a:rPr>
              <a:t> </a:t>
            </a:r>
            <a:r>
              <a:rPr sz="900" i="1" spc="-10" dirty="0">
                <a:solidFill>
                  <a:srgbClr val="234060"/>
                </a:solidFill>
                <a:latin typeface="Trebuchet MS"/>
                <a:cs typeface="Trebuchet MS"/>
              </a:rPr>
              <a:t>0</a:t>
            </a:r>
            <a:r>
              <a:rPr sz="900" i="1" dirty="0">
                <a:solidFill>
                  <a:srgbClr val="234060"/>
                </a:solidFill>
                <a:latin typeface="Trebuchet MS"/>
                <a:cs typeface="Trebuchet MS"/>
              </a:rPr>
              <a:t>3</a:t>
            </a:r>
            <a:r>
              <a:rPr sz="900" i="1" spc="10" dirty="0">
                <a:solidFill>
                  <a:srgbClr val="234060"/>
                </a:solidFill>
                <a:latin typeface="Trebuchet MS"/>
                <a:cs typeface="Trebuchet MS"/>
              </a:rPr>
              <a:t> </a:t>
            </a:r>
            <a:r>
              <a:rPr sz="900" i="1" spc="-10" dirty="0">
                <a:solidFill>
                  <a:srgbClr val="234060"/>
                </a:solidFill>
                <a:latin typeface="Trebuchet MS"/>
                <a:cs typeface="Trebuchet MS"/>
              </a:rPr>
              <a:t>/</a:t>
            </a:r>
            <a:r>
              <a:rPr sz="900" i="1" dirty="0">
                <a:solidFill>
                  <a:srgbClr val="234060"/>
                </a:solidFill>
                <a:latin typeface="Trebuchet MS"/>
                <a:cs typeface="Trebuchet MS"/>
              </a:rPr>
              <a:t>+</a:t>
            </a:r>
            <a:r>
              <a:rPr sz="900" i="1" spc="10" dirty="0">
                <a:solidFill>
                  <a:srgbClr val="234060"/>
                </a:solidFill>
                <a:latin typeface="Trebuchet MS"/>
                <a:cs typeface="Trebuchet MS"/>
              </a:rPr>
              <a:t> </a:t>
            </a:r>
            <a:r>
              <a:rPr sz="900" i="1" spc="-10" dirty="0">
                <a:solidFill>
                  <a:srgbClr val="234060"/>
                </a:solidFill>
                <a:latin typeface="Trebuchet MS"/>
                <a:cs typeface="Trebuchet MS"/>
              </a:rPr>
              <a:t>35</a:t>
            </a:r>
            <a:r>
              <a:rPr sz="900" i="1" dirty="0">
                <a:solidFill>
                  <a:srgbClr val="234060"/>
                </a:solidFill>
                <a:latin typeface="Trebuchet MS"/>
                <a:cs typeface="Trebuchet MS"/>
              </a:rPr>
              <a:t>9</a:t>
            </a:r>
            <a:r>
              <a:rPr sz="900" i="1" spc="20" dirty="0">
                <a:solidFill>
                  <a:srgbClr val="234060"/>
                </a:solidFill>
                <a:latin typeface="Trebuchet MS"/>
                <a:cs typeface="Trebuchet MS"/>
              </a:rPr>
              <a:t> </a:t>
            </a:r>
            <a:r>
              <a:rPr sz="900" i="1" spc="-10" dirty="0">
                <a:solidFill>
                  <a:srgbClr val="234060"/>
                </a:solidFill>
                <a:latin typeface="Trebuchet MS"/>
                <a:cs typeface="Trebuchet MS"/>
              </a:rPr>
              <a:t>87</a:t>
            </a:r>
            <a:r>
              <a:rPr sz="900" i="1" dirty="0">
                <a:solidFill>
                  <a:srgbClr val="234060"/>
                </a:solidFill>
                <a:latin typeface="Trebuchet MS"/>
                <a:cs typeface="Trebuchet MS"/>
              </a:rPr>
              <a:t>6</a:t>
            </a:r>
            <a:r>
              <a:rPr sz="900" i="1" spc="10" dirty="0">
                <a:solidFill>
                  <a:srgbClr val="234060"/>
                </a:solidFill>
                <a:latin typeface="Trebuchet MS"/>
                <a:cs typeface="Trebuchet MS"/>
              </a:rPr>
              <a:t> </a:t>
            </a:r>
            <a:r>
              <a:rPr sz="900" i="1" spc="-10" dirty="0">
                <a:solidFill>
                  <a:srgbClr val="234060"/>
                </a:solidFill>
                <a:latin typeface="Trebuchet MS"/>
                <a:cs typeface="Trebuchet MS"/>
              </a:rPr>
              <a:t>7</a:t>
            </a:r>
            <a:r>
              <a:rPr sz="900" i="1" dirty="0">
                <a:solidFill>
                  <a:srgbClr val="234060"/>
                </a:solidFill>
                <a:latin typeface="Trebuchet MS"/>
                <a:cs typeface="Trebuchet MS"/>
              </a:rPr>
              <a:t>1</a:t>
            </a:r>
            <a:r>
              <a:rPr sz="900" i="1" spc="10" dirty="0">
                <a:solidFill>
                  <a:srgbClr val="234060"/>
                </a:solidFill>
                <a:latin typeface="Trebuchet MS"/>
                <a:cs typeface="Trebuchet MS"/>
              </a:rPr>
              <a:t> </a:t>
            </a:r>
            <a:r>
              <a:rPr sz="900" i="1" spc="-10" dirty="0">
                <a:solidFill>
                  <a:srgbClr val="234060"/>
                </a:solidFill>
                <a:latin typeface="Trebuchet MS"/>
                <a:cs typeface="Trebuchet MS"/>
              </a:rPr>
              <a:t>2</a:t>
            </a:r>
            <a:r>
              <a:rPr sz="900" i="1" dirty="0">
                <a:solidFill>
                  <a:srgbClr val="234060"/>
                </a:solidFill>
                <a:latin typeface="Trebuchet MS"/>
                <a:cs typeface="Trebuchet MS"/>
              </a:rPr>
              <a:t>4</a:t>
            </a:r>
            <a:r>
              <a:rPr sz="900" i="1" spc="20" dirty="0">
                <a:solidFill>
                  <a:srgbClr val="234060"/>
                </a:solidFill>
                <a:latin typeface="Trebuchet MS"/>
                <a:cs typeface="Trebuchet MS"/>
              </a:rPr>
              <a:t> </a:t>
            </a:r>
            <a:r>
              <a:rPr sz="900" i="1" spc="-10" dirty="0">
                <a:solidFill>
                  <a:srgbClr val="234060"/>
                </a:solidFill>
                <a:latin typeface="Trebuchet MS"/>
                <a:cs typeface="Trebuchet MS"/>
              </a:rPr>
              <a:t>09</a:t>
            </a:r>
            <a:endParaRPr sz="900">
              <a:latin typeface="Trebuchet MS"/>
              <a:cs typeface="Trebuchet MS"/>
            </a:endParaRPr>
          </a:p>
          <a:p>
            <a:pPr marL="368300" algn="ctr">
              <a:lnSpc>
                <a:spcPct val="100000"/>
              </a:lnSpc>
            </a:pPr>
            <a:r>
              <a:rPr sz="900" i="1" spc="-5" dirty="0">
                <a:solidFill>
                  <a:srgbClr val="003366"/>
                </a:solidFill>
                <a:latin typeface="Trebuchet MS"/>
                <a:cs typeface="Trebuchet MS"/>
              </a:rPr>
              <a:t>e</a:t>
            </a:r>
            <a:r>
              <a:rPr sz="900" i="1" spc="5" dirty="0">
                <a:solidFill>
                  <a:srgbClr val="003366"/>
                </a:solidFill>
                <a:latin typeface="Trebuchet MS"/>
                <a:cs typeface="Trebuchet MS"/>
              </a:rPr>
              <a:t>-</a:t>
            </a:r>
            <a:r>
              <a:rPr sz="900" i="1" spc="-5" dirty="0">
                <a:solidFill>
                  <a:srgbClr val="003366"/>
                </a:solidFill>
                <a:latin typeface="Trebuchet MS"/>
                <a:cs typeface="Trebuchet MS"/>
              </a:rPr>
              <a:t>mai</a:t>
            </a:r>
            <a:r>
              <a:rPr sz="900" i="1" spc="-10" dirty="0">
                <a:solidFill>
                  <a:srgbClr val="003366"/>
                </a:solidFill>
                <a:latin typeface="Trebuchet MS"/>
                <a:cs typeface="Trebuchet MS"/>
              </a:rPr>
              <a:t>l</a:t>
            </a:r>
            <a:r>
              <a:rPr sz="900" i="1" dirty="0">
                <a:solidFill>
                  <a:srgbClr val="003366"/>
                </a:solidFill>
                <a:latin typeface="Trebuchet MS"/>
                <a:cs typeface="Trebuchet MS"/>
              </a:rPr>
              <a:t>:</a:t>
            </a:r>
            <a:r>
              <a:rPr sz="900" i="1" spc="10" dirty="0">
                <a:solidFill>
                  <a:srgbClr val="003366"/>
                </a:solidFill>
                <a:latin typeface="Trebuchet MS"/>
                <a:cs typeface="Trebuchet MS"/>
              </a:rPr>
              <a:t> </a:t>
            </a:r>
            <a:r>
              <a:rPr sz="900" i="1" u="sng" dirty="0">
                <a:solidFill>
                  <a:srgbClr val="0462C1"/>
                </a:solidFill>
                <a:latin typeface="Trebuchet MS"/>
                <a:cs typeface="Trebuchet MS"/>
                <a:hlinkClick r:id="rId3"/>
              </a:rPr>
              <a:t>pdb</a:t>
            </a:r>
            <a:r>
              <a:rPr sz="900" i="1" u="sng" spc="-5" dirty="0">
                <a:solidFill>
                  <a:srgbClr val="0462C1"/>
                </a:solidFill>
                <a:latin typeface="Trebuchet MS"/>
                <a:cs typeface="Trebuchet MS"/>
                <a:hlinkClick r:id="rId3"/>
              </a:rPr>
              <a:t>ul</a:t>
            </a:r>
            <a:r>
              <a:rPr sz="900" i="1" u="sng" dirty="0">
                <a:solidFill>
                  <a:srgbClr val="0462C1"/>
                </a:solidFill>
                <a:latin typeface="Trebuchet MS"/>
                <a:cs typeface="Trebuchet MS"/>
                <a:hlinkClick r:id="rId3"/>
              </a:rPr>
              <a:t>g</a:t>
            </a:r>
            <a:r>
              <a:rPr sz="900" i="1" u="sng" spc="-5" dirty="0">
                <a:solidFill>
                  <a:srgbClr val="0462C1"/>
                </a:solidFill>
                <a:latin typeface="Trebuchet MS"/>
                <a:cs typeface="Trebuchet MS"/>
                <a:hlinkClick r:id="rId3"/>
              </a:rPr>
              <a:t>a</a:t>
            </a:r>
            <a:r>
              <a:rPr sz="900" i="1" u="sng" spc="-10" dirty="0">
                <a:solidFill>
                  <a:srgbClr val="0462C1"/>
                </a:solidFill>
                <a:latin typeface="Trebuchet MS"/>
                <a:cs typeface="Trebuchet MS"/>
                <a:hlinkClick r:id="rId3"/>
              </a:rPr>
              <a:t>r</a:t>
            </a:r>
            <a:r>
              <a:rPr sz="900" i="1" u="sng" dirty="0">
                <a:solidFill>
                  <a:srgbClr val="0462C1"/>
                </a:solidFill>
                <a:latin typeface="Trebuchet MS"/>
                <a:cs typeface="Trebuchet MS"/>
                <a:hlinkClick r:id="rId3"/>
              </a:rPr>
              <a:t>i</a:t>
            </a:r>
            <a:r>
              <a:rPr sz="900" i="1" u="sng" spc="-5" dirty="0">
                <a:solidFill>
                  <a:srgbClr val="0462C1"/>
                </a:solidFill>
                <a:latin typeface="Trebuchet MS"/>
                <a:cs typeface="Trebuchet MS"/>
                <a:hlinkClick r:id="rId3"/>
              </a:rPr>
              <a:t>a2010</a:t>
            </a:r>
            <a:r>
              <a:rPr sz="900" i="1" u="sng" spc="-10" dirty="0">
                <a:solidFill>
                  <a:srgbClr val="0462C1"/>
                </a:solidFill>
                <a:latin typeface="Trebuchet MS"/>
                <a:cs typeface="Trebuchet MS"/>
                <a:hlinkClick r:id="rId3"/>
              </a:rPr>
              <a:t>@</a:t>
            </a:r>
            <a:r>
              <a:rPr sz="900" i="1" u="sng" dirty="0">
                <a:solidFill>
                  <a:srgbClr val="0462C1"/>
                </a:solidFill>
                <a:latin typeface="Trebuchet MS"/>
                <a:cs typeface="Trebuchet MS"/>
                <a:hlinkClick r:id="rId3"/>
              </a:rPr>
              <a:t>g</a:t>
            </a:r>
            <a:r>
              <a:rPr sz="900" i="1" u="sng" spc="-5" dirty="0">
                <a:solidFill>
                  <a:srgbClr val="0462C1"/>
                </a:solidFill>
                <a:latin typeface="Trebuchet MS"/>
                <a:cs typeface="Trebuchet MS"/>
                <a:hlinkClick r:id="rId3"/>
              </a:rPr>
              <a:t>mail</a:t>
            </a:r>
            <a:r>
              <a:rPr sz="900" i="1" u="sng" spc="5" dirty="0">
                <a:solidFill>
                  <a:srgbClr val="0462C1"/>
                </a:solidFill>
                <a:latin typeface="Trebuchet MS"/>
                <a:cs typeface="Trebuchet MS"/>
                <a:hlinkClick r:id="rId3"/>
              </a:rPr>
              <a:t>.</a:t>
            </a:r>
            <a:r>
              <a:rPr sz="900" i="1" u="sng" dirty="0">
                <a:solidFill>
                  <a:srgbClr val="0462C1"/>
                </a:solidFill>
                <a:latin typeface="Trebuchet MS"/>
                <a:cs typeface="Trebuchet MS"/>
                <a:hlinkClick r:id="rId3"/>
              </a:rPr>
              <a:t>c</a:t>
            </a:r>
            <a:r>
              <a:rPr sz="900" i="1" u="sng" spc="-10" dirty="0">
                <a:solidFill>
                  <a:srgbClr val="0462C1"/>
                </a:solidFill>
                <a:latin typeface="Trebuchet MS"/>
                <a:cs typeface="Trebuchet MS"/>
                <a:hlinkClick r:id="rId3"/>
              </a:rPr>
              <a:t>o</a:t>
            </a:r>
            <a:r>
              <a:rPr sz="900" i="1" u="sng" dirty="0">
                <a:solidFill>
                  <a:srgbClr val="0462C1"/>
                </a:solidFill>
                <a:latin typeface="Trebuchet MS"/>
                <a:cs typeface="Trebuchet MS"/>
                <a:hlinkClick r:id="rId3"/>
              </a:rPr>
              <a:t>m</a:t>
            </a:r>
            <a:endParaRPr sz="900">
              <a:latin typeface="Trebuchet MS"/>
              <a:cs typeface="Trebuchet MS"/>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33831" y="1128141"/>
            <a:ext cx="3223769" cy="430887"/>
          </a:xfrm>
          <a:prstGeom prst="rect">
            <a:avLst/>
          </a:prstGeom>
        </p:spPr>
        <p:txBody>
          <a:bodyPr vert="horz" wrap="square" lIns="0" tIns="0" rIns="0" bIns="0" rtlCol="0">
            <a:spAutoFit/>
          </a:bodyPr>
          <a:lstStyle/>
          <a:p>
            <a:pPr marL="12700">
              <a:lnSpc>
                <a:spcPct val="100000"/>
              </a:lnSpc>
              <a:tabLst>
                <a:tab pos="2088514" algn="l"/>
                <a:tab pos="2937510" algn="l"/>
              </a:tabLst>
            </a:pPr>
            <a:r>
              <a:rPr lang="en-US" sz="2800" b="1" spc="-20" dirty="0" smtClean="0">
                <a:solidFill>
                  <a:schemeClr val="bg1"/>
                </a:solidFill>
              </a:rPr>
              <a:t>Pests in vineyards</a:t>
            </a:r>
            <a:endParaRPr lang="en-US" sz="2800" b="1" dirty="0" smtClean="0">
              <a:solidFill>
                <a:schemeClr val="bg1"/>
              </a:solidFill>
              <a:cs typeface="Calibri"/>
            </a:endParaRPr>
          </a:p>
        </p:txBody>
      </p:sp>
      <p:sp>
        <p:nvSpPr>
          <p:cNvPr id="5" name="object 5"/>
          <p:cNvSpPr txBox="1"/>
          <p:nvPr/>
        </p:nvSpPr>
        <p:spPr>
          <a:xfrm>
            <a:off x="78739" y="6171616"/>
            <a:ext cx="3075305" cy="551815"/>
          </a:xfrm>
          <a:prstGeom prst="rect">
            <a:avLst/>
          </a:prstGeom>
        </p:spPr>
        <p:txBody>
          <a:bodyPr vert="horz" wrap="square" lIns="0" tIns="0" rIns="0" bIns="0" rtlCol="0">
            <a:spAutoFit/>
          </a:bodyPr>
          <a:lstStyle/>
          <a:p>
            <a:pPr marL="12700" marR="5080">
              <a:lnSpc>
                <a:spcPct val="100000"/>
              </a:lnSpc>
            </a:pPr>
            <a:r>
              <a:rPr sz="900" b="1" i="1" spc="-10" dirty="0">
                <a:solidFill>
                  <a:srgbClr val="003366"/>
                </a:solidFill>
                <a:latin typeface="Trebuchet MS"/>
                <a:cs typeface="Trebuchet MS"/>
              </a:rPr>
              <a:t>A</a:t>
            </a:r>
            <a:r>
              <a:rPr sz="900" b="1" i="1" spc="-15" dirty="0">
                <a:solidFill>
                  <a:srgbClr val="003366"/>
                </a:solidFill>
                <a:latin typeface="Trebuchet MS"/>
                <a:cs typeface="Trebuchet MS"/>
              </a:rPr>
              <a:t>ss</a:t>
            </a:r>
            <a:r>
              <a:rPr sz="900" b="1" i="1" spc="-5" dirty="0">
                <a:solidFill>
                  <a:srgbClr val="003366"/>
                </a:solidFill>
                <a:latin typeface="Trebuchet MS"/>
                <a:cs typeface="Trebuchet MS"/>
              </a:rPr>
              <a:t>oc</a:t>
            </a:r>
            <a:r>
              <a:rPr sz="900" b="1" i="1" spc="-15" dirty="0">
                <a:solidFill>
                  <a:srgbClr val="003366"/>
                </a:solidFill>
                <a:latin typeface="Trebuchet MS"/>
                <a:cs typeface="Trebuchet MS"/>
              </a:rPr>
              <a:t>ia</a:t>
            </a:r>
            <a:r>
              <a:rPr sz="900" b="1" i="1" spc="-5" dirty="0">
                <a:solidFill>
                  <a:srgbClr val="003366"/>
                </a:solidFill>
                <a:latin typeface="Trebuchet MS"/>
                <a:cs typeface="Trebuchet MS"/>
              </a:rPr>
              <a:t>t</a:t>
            </a:r>
            <a:r>
              <a:rPr sz="900" b="1" i="1" spc="-10" dirty="0">
                <a:solidFill>
                  <a:srgbClr val="003366"/>
                </a:solidFill>
                <a:latin typeface="Trebuchet MS"/>
                <a:cs typeface="Trebuchet MS"/>
              </a:rPr>
              <a:t>io</a:t>
            </a:r>
            <a:r>
              <a:rPr sz="900" b="1" i="1" dirty="0">
                <a:solidFill>
                  <a:srgbClr val="003366"/>
                </a:solidFill>
                <a:latin typeface="Trebuchet MS"/>
                <a:cs typeface="Trebuchet MS"/>
              </a:rPr>
              <a:t>n</a:t>
            </a:r>
            <a:r>
              <a:rPr sz="900" b="1" i="1" spc="25" dirty="0">
                <a:solidFill>
                  <a:srgbClr val="003366"/>
                </a:solidFill>
                <a:latin typeface="Trebuchet MS"/>
                <a:cs typeface="Trebuchet MS"/>
              </a:rPr>
              <a:t> </a:t>
            </a:r>
            <a:r>
              <a:rPr sz="900" b="1" i="1" dirty="0">
                <a:solidFill>
                  <a:srgbClr val="003366"/>
                </a:solidFill>
                <a:latin typeface="Trebuchet MS"/>
                <a:cs typeface="Trebuchet MS"/>
              </a:rPr>
              <a:t>P</a:t>
            </a:r>
            <a:r>
              <a:rPr sz="900" b="1" i="1" spc="-5" dirty="0">
                <a:solidFill>
                  <a:srgbClr val="003366"/>
                </a:solidFill>
                <a:latin typeface="Trebuchet MS"/>
                <a:cs typeface="Trebuchet MS"/>
              </a:rPr>
              <a:t>ro</a:t>
            </a:r>
            <a:r>
              <a:rPr sz="900" b="1" i="1" spc="-15" dirty="0">
                <a:solidFill>
                  <a:srgbClr val="003366"/>
                </a:solidFill>
                <a:latin typeface="Trebuchet MS"/>
                <a:cs typeface="Trebuchet MS"/>
              </a:rPr>
              <a:t>s</a:t>
            </a:r>
            <a:r>
              <a:rPr sz="900" b="1" i="1" spc="-10" dirty="0">
                <a:solidFill>
                  <a:srgbClr val="003366"/>
                </a:solidFill>
                <a:latin typeface="Trebuchet MS"/>
                <a:cs typeface="Trebuchet MS"/>
              </a:rPr>
              <a:t>pe</a:t>
            </a:r>
            <a:r>
              <a:rPr sz="900" b="1" i="1" spc="-5" dirty="0">
                <a:solidFill>
                  <a:srgbClr val="003366"/>
                </a:solidFill>
                <a:latin typeface="Trebuchet MS"/>
                <a:cs typeface="Trebuchet MS"/>
              </a:rPr>
              <a:t>r</a:t>
            </a:r>
            <a:r>
              <a:rPr sz="900" b="1" i="1" spc="-15" dirty="0">
                <a:solidFill>
                  <a:srgbClr val="003366"/>
                </a:solidFill>
                <a:latin typeface="Trebuchet MS"/>
                <a:cs typeface="Trebuchet MS"/>
              </a:rPr>
              <a:t>i</a:t>
            </a:r>
            <a:r>
              <a:rPr sz="900" b="1" i="1" spc="-5" dirty="0">
                <a:solidFill>
                  <a:srgbClr val="003366"/>
                </a:solidFill>
                <a:latin typeface="Trebuchet MS"/>
                <a:cs typeface="Trebuchet MS"/>
              </a:rPr>
              <a:t>ty</a:t>
            </a:r>
            <a:r>
              <a:rPr sz="900" b="1" i="1" spc="20" dirty="0">
                <a:solidFill>
                  <a:srgbClr val="003366"/>
                </a:solidFill>
                <a:latin typeface="Trebuchet MS"/>
                <a:cs typeface="Trebuchet MS"/>
              </a:rPr>
              <a:t> </a:t>
            </a:r>
            <a:r>
              <a:rPr sz="900" b="1" i="1" spc="-20" dirty="0">
                <a:solidFill>
                  <a:srgbClr val="003366"/>
                </a:solidFill>
                <a:latin typeface="Trebuchet MS"/>
                <a:cs typeface="Trebuchet MS"/>
              </a:rPr>
              <a:t>a</a:t>
            </a:r>
            <a:r>
              <a:rPr sz="900" b="1" i="1" dirty="0">
                <a:solidFill>
                  <a:srgbClr val="003366"/>
                </a:solidFill>
                <a:latin typeface="Trebuchet MS"/>
                <a:cs typeface="Trebuchet MS"/>
              </a:rPr>
              <a:t>nd</a:t>
            </a:r>
            <a:r>
              <a:rPr sz="900" b="1" i="1" spc="5" dirty="0">
                <a:solidFill>
                  <a:srgbClr val="003366"/>
                </a:solidFill>
                <a:latin typeface="Trebuchet MS"/>
                <a:cs typeface="Trebuchet MS"/>
              </a:rPr>
              <a:t> </a:t>
            </a:r>
            <a:r>
              <a:rPr sz="900" b="1" i="1" spc="-5" dirty="0">
                <a:solidFill>
                  <a:srgbClr val="003366"/>
                </a:solidFill>
                <a:latin typeface="Trebuchet MS"/>
                <a:cs typeface="Trebuchet MS"/>
              </a:rPr>
              <a:t>D</a:t>
            </a:r>
            <a:r>
              <a:rPr sz="900" b="1" i="1" spc="-10" dirty="0">
                <a:solidFill>
                  <a:srgbClr val="003366"/>
                </a:solidFill>
                <a:latin typeface="Trebuchet MS"/>
                <a:cs typeface="Trebuchet MS"/>
              </a:rPr>
              <a:t>e</a:t>
            </a:r>
            <a:r>
              <a:rPr sz="900" b="1" i="1" spc="-5" dirty="0">
                <a:solidFill>
                  <a:srgbClr val="003366"/>
                </a:solidFill>
                <a:latin typeface="Trebuchet MS"/>
                <a:cs typeface="Trebuchet MS"/>
              </a:rPr>
              <a:t>v</a:t>
            </a:r>
            <a:r>
              <a:rPr sz="900" b="1" i="1" spc="-10" dirty="0">
                <a:solidFill>
                  <a:srgbClr val="003366"/>
                </a:solidFill>
                <a:latin typeface="Trebuchet MS"/>
                <a:cs typeface="Trebuchet MS"/>
              </a:rPr>
              <a:t>elopm</a:t>
            </a:r>
            <a:r>
              <a:rPr sz="900" b="1" i="1" spc="-15" dirty="0">
                <a:solidFill>
                  <a:srgbClr val="003366"/>
                </a:solidFill>
                <a:latin typeface="Trebuchet MS"/>
                <a:cs typeface="Trebuchet MS"/>
              </a:rPr>
              <a:t>e</a:t>
            </a:r>
            <a:r>
              <a:rPr sz="900" b="1" i="1" dirty="0">
                <a:solidFill>
                  <a:srgbClr val="003366"/>
                </a:solidFill>
                <a:latin typeface="Trebuchet MS"/>
                <a:cs typeface="Trebuchet MS"/>
              </a:rPr>
              <a:t>nt</a:t>
            </a:r>
            <a:r>
              <a:rPr sz="900" b="1" i="1" spc="50" dirty="0">
                <a:solidFill>
                  <a:srgbClr val="003366"/>
                </a:solidFill>
                <a:latin typeface="Trebuchet MS"/>
                <a:cs typeface="Trebuchet MS"/>
              </a:rPr>
              <a:t> </a:t>
            </a:r>
            <a:r>
              <a:rPr sz="900" b="1" i="1" spc="-15" dirty="0">
                <a:solidFill>
                  <a:srgbClr val="003366"/>
                </a:solidFill>
                <a:latin typeface="Trebuchet MS"/>
                <a:cs typeface="Trebuchet MS"/>
              </a:rPr>
              <a:t>i</a:t>
            </a:r>
            <a:r>
              <a:rPr sz="900" b="1" i="1" spc="-5" dirty="0">
                <a:solidFill>
                  <a:srgbClr val="003366"/>
                </a:solidFill>
                <a:latin typeface="Trebuchet MS"/>
                <a:cs typeface="Trebuchet MS"/>
              </a:rPr>
              <a:t>n</a:t>
            </a:r>
            <a:r>
              <a:rPr sz="900" b="1" i="1" dirty="0">
                <a:solidFill>
                  <a:srgbClr val="003366"/>
                </a:solidFill>
                <a:latin typeface="Trebuchet MS"/>
                <a:cs typeface="Trebuchet MS"/>
              </a:rPr>
              <a:t> </a:t>
            </a:r>
            <a:r>
              <a:rPr sz="900" b="1" i="1" spc="-15" dirty="0">
                <a:solidFill>
                  <a:srgbClr val="003366"/>
                </a:solidFill>
                <a:latin typeface="Trebuchet MS"/>
                <a:cs typeface="Trebuchet MS"/>
              </a:rPr>
              <a:t>B</a:t>
            </a:r>
            <a:r>
              <a:rPr sz="900" b="1" i="1" dirty="0">
                <a:solidFill>
                  <a:srgbClr val="003366"/>
                </a:solidFill>
                <a:latin typeface="Trebuchet MS"/>
                <a:cs typeface="Trebuchet MS"/>
              </a:rPr>
              <a:t>u</a:t>
            </a:r>
            <a:r>
              <a:rPr sz="900" b="1" i="1" spc="-5" dirty="0">
                <a:solidFill>
                  <a:srgbClr val="003366"/>
                </a:solidFill>
                <a:latin typeface="Trebuchet MS"/>
                <a:cs typeface="Trebuchet MS"/>
              </a:rPr>
              <a:t>lg</a:t>
            </a:r>
            <a:r>
              <a:rPr sz="900" b="1" i="1" spc="-20" dirty="0">
                <a:solidFill>
                  <a:srgbClr val="003366"/>
                </a:solidFill>
                <a:latin typeface="Trebuchet MS"/>
                <a:cs typeface="Trebuchet MS"/>
              </a:rPr>
              <a:t>a</a:t>
            </a:r>
            <a:r>
              <a:rPr sz="900" b="1" i="1" spc="-5" dirty="0">
                <a:solidFill>
                  <a:srgbClr val="003366"/>
                </a:solidFill>
                <a:latin typeface="Trebuchet MS"/>
                <a:cs typeface="Trebuchet MS"/>
              </a:rPr>
              <a:t>r</a:t>
            </a:r>
            <a:r>
              <a:rPr sz="900" b="1" i="1" spc="-15" dirty="0">
                <a:solidFill>
                  <a:srgbClr val="003366"/>
                </a:solidFill>
                <a:latin typeface="Trebuchet MS"/>
                <a:cs typeface="Trebuchet MS"/>
              </a:rPr>
              <a:t>i</a:t>
            </a:r>
            <a:r>
              <a:rPr sz="900" b="1" i="1" spc="-10" dirty="0">
                <a:solidFill>
                  <a:srgbClr val="003366"/>
                </a:solidFill>
                <a:latin typeface="Trebuchet MS"/>
                <a:cs typeface="Trebuchet MS"/>
              </a:rPr>
              <a:t>a</a:t>
            </a:r>
            <a:r>
              <a:rPr sz="900" b="1" i="1" spc="-5" dirty="0">
                <a:solidFill>
                  <a:srgbClr val="003366"/>
                </a:solidFill>
                <a:latin typeface="Trebuchet MS"/>
                <a:cs typeface="Trebuchet MS"/>
              </a:rPr>
              <a:t> </a:t>
            </a:r>
            <a:r>
              <a:rPr sz="900" b="1" i="1" dirty="0">
                <a:solidFill>
                  <a:srgbClr val="234060"/>
                </a:solidFill>
                <a:latin typeface="Trebuchet MS"/>
                <a:cs typeface="Trebuchet MS"/>
              </a:rPr>
              <a:t>P</a:t>
            </a:r>
            <a:r>
              <a:rPr sz="900" b="1" i="1" spc="-5" dirty="0">
                <a:solidFill>
                  <a:srgbClr val="234060"/>
                </a:solidFill>
                <a:latin typeface="Trebuchet MS"/>
                <a:cs typeface="Trebuchet MS"/>
              </a:rPr>
              <a:t>roj</a:t>
            </a:r>
            <a:r>
              <a:rPr sz="900" b="1" i="1" spc="-15" dirty="0">
                <a:solidFill>
                  <a:srgbClr val="234060"/>
                </a:solidFill>
                <a:latin typeface="Trebuchet MS"/>
                <a:cs typeface="Trebuchet MS"/>
              </a:rPr>
              <a:t>e</a:t>
            </a:r>
            <a:r>
              <a:rPr sz="900" b="1" i="1" spc="-5" dirty="0">
                <a:solidFill>
                  <a:srgbClr val="234060"/>
                </a:solidFill>
                <a:latin typeface="Trebuchet MS"/>
                <a:cs typeface="Trebuchet MS"/>
              </a:rPr>
              <a:t>c</a:t>
            </a:r>
            <a:r>
              <a:rPr sz="900" b="1" i="1" dirty="0">
                <a:solidFill>
                  <a:srgbClr val="234060"/>
                </a:solidFill>
                <a:latin typeface="Trebuchet MS"/>
                <a:cs typeface="Trebuchet MS"/>
              </a:rPr>
              <a:t>t</a:t>
            </a:r>
            <a:r>
              <a:rPr sz="900" b="1" i="1" spc="5" dirty="0">
                <a:solidFill>
                  <a:srgbClr val="234060"/>
                </a:solidFill>
                <a:latin typeface="Trebuchet MS"/>
                <a:cs typeface="Trebuchet MS"/>
              </a:rPr>
              <a:t>:</a:t>
            </a:r>
            <a:r>
              <a:rPr sz="900" b="1" i="1" dirty="0">
                <a:solidFill>
                  <a:srgbClr val="234060"/>
                </a:solidFill>
                <a:latin typeface="Trebuchet MS"/>
                <a:cs typeface="Trebuchet MS"/>
              </a:rPr>
              <a:t>“SOS</a:t>
            </a:r>
            <a:r>
              <a:rPr sz="900" b="1" i="1" spc="-25" dirty="0">
                <a:solidFill>
                  <a:srgbClr val="234060"/>
                </a:solidFill>
                <a:latin typeface="Trebuchet MS"/>
                <a:cs typeface="Trebuchet MS"/>
              </a:rPr>
              <a:t> </a:t>
            </a:r>
            <a:r>
              <a:rPr sz="900" b="1" i="1" spc="-5" dirty="0">
                <a:solidFill>
                  <a:srgbClr val="234060"/>
                </a:solidFill>
                <a:latin typeface="Trebuchet MS"/>
                <a:cs typeface="Trebuchet MS"/>
              </a:rPr>
              <a:t>for </a:t>
            </a:r>
            <a:r>
              <a:rPr sz="900" b="1" i="1" spc="-10" dirty="0">
                <a:solidFill>
                  <a:srgbClr val="234060"/>
                </a:solidFill>
                <a:latin typeface="Trebuchet MS"/>
                <a:cs typeface="Trebuchet MS"/>
              </a:rPr>
              <a:t>e</a:t>
            </a:r>
            <a:r>
              <a:rPr sz="900" b="1" i="1" dirty="0">
                <a:solidFill>
                  <a:srgbClr val="234060"/>
                </a:solidFill>
                <a:latin typeface="Trebuchet MS"/>
                <a:cs typeface="Trebuchet MS"/>
              </a:rPr>
              <a:t>n</a:t>
            </a:r>
            <a:r>
              <a:rPr sz="900" b="1" i="1" spc="-10" dirty="0">
                <a:solidFill>
                  <a:srgbClr val="234060"/>
                </a:solidFill>
                <a:latin typeface="Trebuchet MS"/>
                <a:cs typeface="Trebuchet MS"/>
              </a:rPr>
              <a:t>d</a:t>
            </a:r>
            <a:r>
              <a:rPr sz="900" b="1" i="1" spc="-20" dirty="0">
                <a:solidFill>
                  <a:srgbClr val="234060"/>
                </a:solidFill>
                <a:latin typeface="Trebuchet MS"/>
                <a:cs typeface="Trebuchet MS"/>
              </a:rPr>
              <a:t>a</a:t>
            </a:r>
            <a:r>
              <a:rPr sz="900" b="1" i="1" dirty="0">
                <a:solidFill>
                  <a:srgbClr val="234060"/>
                </a:solidFill>
                <a:latin typeface="Trebuchet MS"/>
                <a:cs typeface="Trebuchet MS"/>
              </a:rPr>
              <a:t>n</a:t>
            </a:r>
            <a:r>
              <a:rPr sz="900" b="1" i="1" spc="-5" dirty="0">
                <a:solidFill>
                  <a:srgbClr val="234060"/>
                </a:solidFill>
                <a:latin typeface="Trebuchet MS"/>
                <a:cs typeface="Trebuchet MS"/>
              </a:rPr>
              <a:t>g</a:t>
            </a:r>
            <a:r>
              <a:rPr sz="900" b="1" i="1" spc="-10" dirty="0">
                <a:solidFill>
                  <a:srgbClr val="234060"/>
                </a:solidFill>
                <a:latin typeface="Trebuchet MS"/>
                <a:cs typeface="Trebuchet MS"/>
              </a:rPr>
              <a:t>e</a:t>
            </a:r>
            <a:r>
              <a:rPr sz="900" b="1" i="1" spc="-5" dirty="0">
                <a:solidFill>
                  <a:srgbClr val="234060"/>
                </a:solidFill>
                <a:latin typeface="Trebuchet MS"/>
                <a:cs typeface="Trebuchet MS"/>
              </a:rPr>
              <a:t>r</a:t>
            </a:r>
            <a:r>
              <a:rPr sz="900" b="1" i="1" spc="-10" dirty="0">
                <a:solidFill>
                  <a:srgbClr val="234060"/>
                </a:solidFill>
                <a:latin typeface="Trebuchet MS"/>
                <a:cs typeface="Trebuchet MS"/>
              </a:rPr>
              <a:t>e</a:t>
            </a:r>
            <a:r>
              <a:rPr sz="900" b="1" i="1" dirty="0">
                <a:solidFill>
                  <a:srgbClr val="234060"/>
                </a:solidFill>
                <a:latin typeface="Trebuchet MS"/>
                <a:cs typeface="Trebuchet MS"/>
              </a:rPr>
              <a:t>d</a:t>
            </a:r>
            <a:r>
              <a:rPr sz="900" b="1" i="1" spc="45" dirty="0">
                <a:solidFill>
                  <a:srgbClr val="234060"/>
                </a:solidFill>
                <a:latin typeface="Trebuchet MS"/>
                <a:cs typeface="Trebuchet MS"/>
              </a:rPr>
              <a:t> </a:t>
            </a:r>
            <a:r>
              <a:rPr sz="900" b="1" i="1" spc="-5" dirty="0">
                <a:solidFill>
                  <a:srgbClr val="234060"/>
                </a:solidFill>
                <a:latin typeface="Trebuchet MS"/>
                <a:cs typeface="Trebuchet MS"/>
              </a:rPr>
              <a:t>t</a:t>
            </a:r>
            <a:r>
              <a:rPr sz="900" b="1" i="1" dirty="0">
                <a:solidFill>
                  <a:srgbClr val="234060"/>
                </a:solidFill>
                <a:latin typeface="Trebuchet MS"/>
                <a:cs typeface="Trebuchet MS"/>
              </a:rPr>
              <a:t>r</a:t>
            </a:r>
            <a:r>
              <a:rPr sz="900" b="1" i="1" spc="-20" dirty="0">
                <a:solidFill>
                  <a:srgbClr val="234060"/>
                </a:solidFill>
                <a:latin typeface="Trebuchet MS"/>
                <a:cs typeface="Trebuchet MS"/>
              </a:rPr>
              <a:t>a</a:t>
            </a:r>
            <a:r>
              <a:rPr sz="900" b="1" i="1" spc="-10" dirty="0">
                <a:solidFill>
                  <a:srgbClr val="234060"/>
                </a:solidFill>
                <a:latin typeface="Trebuchet MS"/>
                <a:cs typeface="Trebuchet MS"/>
              </a:rPr>
              <a:t>d</a:t>
            </a:r>
            <a:r>
              <a:rPr sz="900" b="1" i="1" spc="-15" dirty="0">
                <a:solidFill>
                  <a:srgbClr val="234060"/>
                </a:solidFill>
                <a:latin typeface="Trebuchet MS"/>
                <a:cs typeface="Trebuchet MS"/>
              </a:rPr>
              <a:t>i</a:t>
            </a:r>
            <a:r>
              <a:rPr sz="900" b="1" i="1" spc="-5" dirty="0">
                <a:solidFill>
                  <a:srgbClr val="234060"/>
                </a:solidFill>
                <a:latin typeface="Trebuchet MS"/>
                <a:cs typeface="Trebuchet MS"/>
              </a:rPr>
              <a:t>t</a:t>
            </a:r>
            <a:r>
              <a:rPr sz="900" b="1" i="1" spc="-10" dirty="0">
                <a:solidFill>
                  <a:srgbClr val="234060"/>
                </a:solidFill>
                <a:latin typeface="Trebuchet MS"/>
                <a:cs typeface="Trebuchet MS"/>
              </a:rPr>
              <a:t>i</a:t>
            </a:r>
            <a:r>
              <a:rPr sz="900" b="1" i="1" spc="-5" dirty="0">
                <a:solidFill>
                  <a:srgbClr val="234060"/>
                </a:solidFill>
                <a:latin typeface="Trebuchet MS"/>
                <a:cs typeface="Trebuchet MS"/>
              </a:rPr>
              <a:t>on</a:t>
            </a:r>
            <a:r>
              <a:rPr sz="900" b="1" i="1" spc="-20" dirty="0">
                <a:solidFill>
                  <a:srgbClr val="234060"/>
                </a:solidFill>
                <a:latin typeface="Trebuchet MS"/>
                <a:cs typeface="Trebuchet MS"/>
              </a:rPr>
              <a:t>a</a:t>
            </a:r>
            <a:r>
              <a:rPr sz="900" b="1" i="1" spc="-5" dirty="0">
                <a:solidFill>
                  <a:srgbClr val="234060"/>
                </a:solidFill>
                <a:latin typeface="Trebuchet MS"/>
                <a:cs typeface="Trebuchet MS"/>
              </a:rPr>
              <a:t>l</a:t>
            </a:r>
            <a:r>
              <a:rPr sz="900" b="1" i="1" spc="50" dirty="0">
                <a:solidFill>
                  <a:srgbClr val="234060"/>
                </a:solidFill>
                <a:latin typeface="Trebuchet MS"/>
                <a:cs typeface="Trebuchet MS"/>
              </a:rPr>
              <a:t> </a:t>
            </a:r>
            <a:r>
              <a:rPr sz="900" b="1" i="1" spc="-5" dirty="0">
                <a:solidFill>
                  <a:srgbClr val="234060"/>
                </a:solidFill>
                <a:latin typeface="Trebuchet MS"/>
                <a:cs typeface="Trebuchet MS"/>
              </a:rPr>
              <a:t>v</a:t>
            </a:r>
            <a:r>
              <a:rPr sz="900" b="1" i="1" spc="-15" dirty="0">
                <a:solidFill>
                  <a:srgbClr val="234060"/>
                </a:solidFill>
                <a:latin typeface="Trebuchet MS"/>
                <a:cs typeface="Trebuchet MS"/>
              </a:rPr>
              <a:t>i</a:t>
            </a:r>
            <a:r>
              <a:rPr sz="900" b="1" i="1" spc="-5" dirty="0">
                <a:solidFill>
                  <a:srgbClr val="234060"/>
                </a:solidFill>
                <a:latin typeface="Trebuchet MS"/>
                <a:cs typeface="Trebuchet MS"/>
              </a:rPr>
              <a:t>ne</a:t>
            </a:r>
            <a:r>
              <a:rPr sz="900" b="1" i="1" spc="20" dirty="0">
                <a:solidFill>
                  <a:srgbClr val="234060"/>
                </a:solidFill>
                <a:latin typeface="Trebuchet MS"/>
                <a:cs typeface="Trebuchet MS"/>
              </a:rPr>
              <a:t> </a:t>
            </a:r>
            <a:r>
              <a:rPr sz="900" b="1" i="1" spc="-5" dirty="0">
                <a:solidFill>
                  <a:srgbClr val="234060"/>
                </a:solidFill>
                <a:latin typeface="Trebuchet MS"/>
                <a:cs typeface="Trebuchet MS"/>
              </a:rPr>
              <a:t>v</a:t>
            </a:r>
            <a:r>
              <a:rPr sz="900" b="1" i="1" spc="-10" dirty="0">
                <a:solidFill>
                  <a:srgbClr val="234060"/>
                </a:solidFill>
                <a:latin typeface="Trebuchet MS"/>
                <a:cs typeface="Trebuchet MS"/>
              </a:rPr>
              <a:t>a</a:t>
            </a:r>
            <a:r>
              <a:rPr sz="900" b="1" i="1" dirty="0">
                <a:solidFill>
                  <a:srgbClr val="234060"/>
                </a:solidFill>
                <a:latin typeface="Trebuchet MS"/>
                <a:cs typeface="Trebuchet MS"/>
              </a:rPr>
              <a:t>r</a:t>
            </a:r>
            <a:r>
              <a:rPr sz="900" b="1" i="1" spc="-10" dirty="0">
                <a:solidFill>
                  <a:srgbClr val="234060"/>
                </a:solidFill>
                <a:latin typeface="Trebuchet MS"/>
                <a:cs typeface="Trebuchet MS"/>
              </a:rPr>
              <a:t>i</a:t>
            </a:r>
            <a:r>
              <a:rPr sz="900" b="1" i="1" spc="-5" dirty="0">
                <a:solidFill>
                  <a:srgbClr val="234060"/>
                </a:solidFill>
                <a:latin typeface="Trebuchet MS"/>
                <a:cs typeface="Trebuchet MS"/>
              </a:rPr>
              <a:t>e</a:t>
            </a:r>
            <a:r>
              <a:rPr sz="900" b="1" i="1" dirty="0">
                <a:solidFill>
                  <a:srgbClr val="234060"/>
                </a:solidFill>
                <a:latin typeface="Trebuchet MS"/>
                <a:cs typeface="Trebuchet MS"/>
              </a:rPr>
              <a:t>t</a:t>
            </a:r>
            <a:r>
              <a:rPr sz="900" b="1" i="1" spc="-5" dirty="0">
                <a:solidFill>
                  <a:srgbClr val="234060"/>
                </a:solidFill>
                <a:latin typeface="Trebuchet MS"/>
                <a:cs typeface="Trebuchet MS"/>
              </a:rPr>
              <a:t>ie</a:t>
            </a:r>
            <a:r>
              <a:rPr sz="900" b="1" i="1" spc="-10" dirty="0">
                <a:solidFill>
                  <a:srgbClr val="234060"/>
                </a:solidFill>
                <a:latin typeface="Trebuchet MS"/>
                <a:cs typeface="Trebuchet MS"/>
              </a:rPr>
              <a:t>s</a:t>
            </a:r>
            <a:r>
              <a:rPr sz="900" b="1" i="1" dirty="0">
                <a:solidFill>
                  <a:srgbClr val="234060"/>
                </a:solidFill>
                <a:latin typeface="Trebuchet MS"/>
                <a:cs typeface="Trebuchet MS"/>
              </a:rPr>
              <a:t>” A</a:t>
            </a:r>
            <a:r>
              <a:rPr sz="900" b="1" i="1" spc="-5" dirty="0">
                <a:solidFill>
                  <a:srgbClr val="234060"/>
                </a:solidFill>
                <a:latin typeface="Trebuchet MS"/>
                <a:cs typeface="Trebuchet MS"/>
              </a:rPr>
              <a:t>c</a:t>
            </a:r>
            <a:r>
              <a:rPr sz="900" b="1" i="1" spc="-10" dirty="0">
                <a:solidFill>
                  <a:srgbClr val="234060"/>
                </a:solidFill>
                <a:latin typeface="Trebuchet MS"/>
                <a:cs typeface="Trebuchet MS"/>
              </a:rPr>
              <a:t>r</a:t>
            </a:r>
            <a:r>
              <a:rPr sz="900" b="1" i="1" dirty="0">
                <a:solidFill>
                  <a:srgbClr val="234060"/>
                </a:solidFill>
                <a:latin typeface="Trebuchet MS"/>
                <a:cs typeface="Trebuchet MS"/>
              </a:rPr>
              <a:t>on</a:t>
            </a:r>
            <a:r>
              <a:rPr sz="900" b="1" i="1" spc="-10" dirty="0">
                <a:solidFill>
                  <a:srgbClr val="234060"/>
                </a:solidFill>
                <a:latin typeface="Trebuchet MS"/>
                <a:cs typeface="Trebuchet MS"/>
              </a:rPr>
              <a:t>ym</a:t>
            </a:r>
            <a:r>
              <a:rPr sz="900" b="1" i="1" dirty="0">
                <a:solidFill>
                  <a:srgbClr val="234060"/>
                </a:solidFill>
                <a:latin typeface="Trebuchet MS"/>
                <a:cs typeface="Trebuchet MS"/>
              </a:rPr>
              <a:t>:</a:t>
            </a:r>
            <a:r>
              <a:rPr sz="900" b="1" i="1" spc="5" dirty="0">
                <a:solidFill>
                  <a:srgbClr val="234060"/>
                </a:solidFill>
                <a:latin typeface="Trebuchet MS"/>
                <a:cs typeface="Trebuchet MS"/>
              </a:rPr>
              <a:t> </a:t>
            </a:r>
            <a:r>
              <a:rPr sz="900" b="1" i="1" spc="-5" dirty="0">
                <a:solidFill>
                  <a:srgbClr val="234060"/>
                </a:solidFill>
                <a:latin typeface="Trebuchet MS"/>
                <a:cs typeface="Trebuchet MS"/>
              </a:rPr>
              <a:t>“V</a:t>
            </a:r>
            <a:r>
              <a:rPr sz="900" b="1" i="1" spc="-10" dirty="0">
                <a:solidFill>
                  <a:srgbClr val="234060"/>
                </a:solidFill>
                <a:latin typeface="Trebuchet MS"/>
                <a:cs typeface="Trebuchet MS"/>
              </a:rPr>
              <a:t>i</a:t>
            </a:r>
            <a:r>
              <a:rPr sz="900" b="1" i="1" spc="-5" dirty="0">
                <a:solidFill>
                  <a:srgbClr val="234060"/>
                </a:solidFill>
                <a:latin typeface="Trebuchet MS"/>
                <a:cs typeface="Trebuchet MS"/>
              </a:rPr>
              <a:t>n</a:t>
            </a:r>
            <a:r>
              <a:rPr sz="900" b="1" i="1" spc="-10" dirty="0">
                <a:solidFill>
                  <a:srgbClr val="234060"/>
                </a:solidFill>
                <a:latin typeface="Trebuchet MS"/>
                <a:cs typeface="Trebuchet MS"/>
              </a:rPr>
              <a:t>e</a:t>
            </a:r>
            <a:r>
              <a:rPr sz="900" b="1" i="1" dirty="0">
                <a:solidFill>
                  <a:srgbClr val="234060"/>
                </a:solidFill>
                <a:latin typeface="Trebuchet MS"/>
                <a:cs typeface="Trebuchet MS"/>
              </a:rPr>
              <a:t>S</a:t>
            </a:r>
            <a:r>
              <a:rPr sz="900" b="1" i="1" spc="-5" dirty="0">
                <a:solidFill>
                  <a:srgbClr val="234060"/>
                </a:solidFill>
                <a:latin typeface="Trebuchet MS"/>
                <a:cs typeface="Trebuchet MS"/>
              </a:rPr>
              <a:t>O</a:t>
            </a:r>
            <a:r>
              <a:rPr sz="900" b="1" i="1" spc="5" dirty="0">
                <a:solidFill>
                  <a:srgbClr val="234060"/>
                </a:solidFill>
                <a:latin typeface="Trebuchet MS"/>
                <a:cs typeface="Trebuchet MS"/>
              </a:rPr>
              <a:t>S</a:t>
            </a:r>
            <a:r>
              <a:rPr sz="900" b="1" i="1" dirty="0">
                <a:solidFill>
                  <a:srgbClr val="234060"/>
                </a:solidFill>
                <a:latin typeface="Trebuchet MS"/>
                <a:cs typeface="Trebuchet MS"/>
              </a:rPr>
              <a:t>”</a:t>
            </a:r>
            <a:endParaRPr sz="900">
              <a:latin typeface="Trebuchet MS"/>
              <a:cs typeface="Trebuchet MS"/>
            </a:endParaRPr>
          </a:p>
          <a:p>
            <a:pPr marL="12700">
              <a:lnSpc>
                <a:spcPct val="100000"/>
              </a:lnSpc>
            </a:pPr>
            <a:r>
              <a:rPr sz="900" b="1" i="1" dirty="0">
                <a:solidFill>
                  <a:srgbClr val="234060"/>
                </a:solidFill>
                <a:latin typeface="Trebuchet MS"/>
                <a:cs typeface="Trebuchet MS"/>
              </a:rPr>
              <a:t>P</a:t>
            </a:r>
            <a:r>
              <a:rPr sz="900" b="1" i="1" spc="-5" dirty="0">
                <a:solidFill>
                  <a:srgbClr val="234060"/>
                </a:solidFill>
                <a:latin typeface="Trebuchet MS"/>
                <a:cs typeface="Trebuchet MS"/>
              </a:rPr>
              <a:t>roj</a:t>
            </a:r>
            <a:r>
              <a:rPr sz="900" b="1" i="1" spc="-15" dirty="0">
                <a:solidFill>
                  <a:srgbClr val="234060"/>
                </a:solidFill>
                <a:latin typeface="Trebuchet MS"/>
                <a:cs typeface="Trebuchet MS"/>
              </a:rPr>
              <a:t>e</a:t>
            </a:r>
            <a:r>
              <a:rPr sz="900" b="1" i="1" spc="-5" dirty="0">
                <a:solidFill>
                  <a:srgbClr val="234060"/>
                </a:solidFill>
                <a:latin typeface="Trebuchet MS"/>
                <a:cs typeface="Trebuchet MS"/>
              </a:rPr>
              <a:t>ct</a:t>
            </a:r>
            <a:r>
              <a:rPr sz="900" b="1" i="1" spc="10" dirty="0">
                <a:solidFill>
                  <a:srgbClr val="234060"/>
                </a:solidFill>
                <a:latin typeface="Trebuchet MS"/>
                <a:cs typeface="Trebuchet MS"/>
              </a:rPr>
              <a:t> </a:t>
            </a:r>
            <a:r>
              <a:rPr sz="900" b="1" i="1" spc="-5" dirty="0">
                <a:solidFill>
                  <a:srgbClr val="234060"/>
                </a:solidFill>
                <a:latin typeface="Trebuchet MS"/>
                <a:cs typeface="Trebuchet MS"/>
              </a:rPr>
              <a:t>N</a:t>
            </a:r>
            <a:r>
              <a:rPr sz="900" b="1" i="1" spc="-20" dirty="0">
                <a:solidFill>
                  <a:srgbClr val="234060"/>
                </a:solidFill>
                <a:latin typeface="Trebuchet MS"/>
                <a:cs typeface="Trebuchet MS"/>
              </a:rPr>
              <a:t>o</a:t>
            </a:r>
            <a:r>
              <a:rPr sz="900" b="1" i="1" dirty="0">
                <a:solidFill>
                  <a:srgbClr val="234060"/>
                </a:solidFill>
                <a:latin typeface="Trebuchet MS"/>
                <a:cs typeface="Trebuchet MS"/>
              </a:rPr>
              <a:t>.</a:t>
            </a:r>
            <a:r>
              <a:rPr sz="900" b="1" i="1" spc="10" dirty="0">
                <a:solidFill>
                  <a:srgbClr val="234060"/>
                </a:solidFill>
                <a:latin typeface="Trebuchet MS"/>
                <a:cs typeface="Trebuchet MS"/>
              </a:rPr>
              <a:t> </a:t>
            </a:r>
            <a:r>
              <a:rPr sz="900" b="1" i="1" spc="-10" dirty="0">
                <a:solidFill>
                  <a:srgbClr val="234060"/>
                </a:solidFill>
                <a:latin typeface="Trebuchet MS"/>
                <a:cs typeface="Trebuchet MS"/>
              </a:rPr>
              <a:t>1</a:t>
            </a:r>
            <a:r>
              <a:rPr sz="900" b="1" i="1" spc="-25" dirty="0">
                <a:solidFill>
                  <a:srgbClr val="234060"/>
                </a:solidFill>
                <a:latin typeface="Trebuchet MS"/>
                <a:cs typeface="Trebuchet MS"/>
              </a:rPr>
              <a:t>8</a:t>
            </a:r>
            <a:r>
              <a:rPr sz="900" b="1" i="1" spc="-10" dirty="0">
                <a:solidFill>
                  <a:srgbClr val="234060"/>
                </a:solidFill>
                <a:latin typeface="Trebuchet MS"/>
                <a:cs typeface="Trebuchet MS"/>
              </a:rPr>
              <a:t>29</a:t>
            </a:r>
            <a:endParaRPr sz="900">
              <a:latin typeface="Trebuchet MS"/>
              <a:cs typeface="Trebuchet MS"/>
            </a:endParaRPr>
          </a:p>
        </p:txBody>
      </p:sp>
      <p:sp>
        <p:nvSpPr>
          <p:cNvPr id="6" name="object 6"/>
          <p:cNvSpPr txBox="1"/>
          <p:nvPr/>
        </p:nvSpPr>
        <p:spPr>
          <a:xfrm>
            <a:off x="9868661" y="6171616"/>
            <a:ext cx="2245360" cy="551815"/>
          </a:xfrm>
          <a:prstGeom prst="rect">
            <a:avLst/>
          </a:prstGeom>
        </p:spPr>
        <p:txBody>
          <a:bodyPr vert="horz" wrap="square" lIns="0" tIns="0" rIns="0" bIns="0" rtlCol="0">
            <a:spAutoFit/>
          </a:bodyPr>
          <a:lstStyle/>
          <a:p>
            <a:pPr marL="1298575">
              <a:lnSpc>
                <a:spcPct val="100000"/>
              </a:lnSpc>
            </a:pPr>
            <a:r>
              <a:rPr sz="900" i="1" spc="-5" dirty="0">
                <a:solidFill>
                  <a:srgbClr val="003366"/>
                </a:solidFill>
                <a:latin typeface="Trebuchet MS"/>
                <a:cs typeface="Trebuchet MS"/>
              </a:rPr>
              <a:t>270</a:t>
            </a:r>
            <a:r>
              <a:rPr sz="900" i="1" dirty="0">
                <a:solidFill>
                  <a:srgbClr val="003366"/>
                </a:solidFill>
                <a:latin typeface="Trebuchet MS"/>
                <a:cs typeface="Trebuchet MS"/>
              </a:rPr>
              <a:t>0</a:t>
            </a:r>
            <a:r>
              <a:rPr sz="900" i="1" spc="25" dirty="0">
                <a:solidFill>
                  <a:srgbClr val="003366"/>
                </a:solidFill>
                <a:latin typeface="Trebuchet MS"/>
                <a:cs typeface="Trebuchet MS"/>
              </a:rPr>
              <a:t> </a:t>
            </a:r>
            <a:r>
              <a:rPr sz="900" i="1" spc="-15" dirty="0">
                <a:solidFill>
                  <a:srgbClr val="003366"/>
                </a:solidFill>
                <a:latin typeface="Trebuchet MS"/>
                <a:cs typeface="Trebuchet MS"/>
              </a:rPr>
              <a:t>B</a:t>
            </a:r>
            <a:r>
              <a:rPr sz="900" i="1" spc="-5" dirty="0">
                <a:solidFill>
                  <a:srgbClr val="003366"/>
                </a:solidFill>
                <a:latin typeface="Trebuchet MS"/>
                <a:cs typeface="Trebuchet MS"/>
              </a:rPr>
              <a:t>lag</a:t>
            </a:r>
            <a:r>
              <a:rPr sz="900" i="1" spc="-10" dirty="0">
                <a:solidFill>
                  <a:srgbClr val="003366"/>
                </a:solidFill>
                <a:latin typeface="Trebuchet MS"/>
                <a:cs typeface="Trebuchet MS"/>
              </a:rPr>
              <a:t>o</a:t>
            </a:r>
            <a:r>
              <a:rPr sz="900" i="1" spc="-5" dirty="0">
                <a:solidFill>
                  <a:srgbClr val="003366"/>
                </a:solidFill>
                <a:latin typeface="Trebuchet MS"/>
                <a:cs typeface="Trebuchet MS"/>
              </a:rPr>
              <a:t>evg</a:t>
            </a:r>
            <a:r>
              <a:rPr sz="900" i="1" spc="-10" dirty="0">
                <a:solidFill>
                  <a:srgbClr val="003366"/>
                </a:solidFill>
                <a:latin typeface="Trebuchet MS"/>
                <a:cs typeface="Trebuchet MS"/>
              </a:rPr>
              <a:t>r</a:t>
            </a:r>
            <a:r>
              <a:rPr sz="900" i="1" spc="-5" dirty="0">
                <a:solidFill>
                  <a:srgbClr val="003366"/>
                </a:solidFill>
                <a:latin typeface="Trebuchet MS"/>
                <a:cs typeface="Trebuchet MS"/>
              </a:rPr>
              <a:t>a</a:t>
            </a:r>
            <a:r>
              <a:rPr sz="900" i="1" dirty="0">
                <a:solidFill>
                  <a:srgbClr val="003366"/>
                </a:solidFill>
                <a:latin typeface="Trebuchet MS"/>
                <a:cs typeface="Trebuchet MS"/>
              </a:rPr>
              <a:t>d</a:t>
            </a:r>
            <a:endParaRPr sz="900">
              <a:latin typeface="Trebuchet MS"/>
              <a:cs typeface="Trebuchet MS"/>
            </a:endParaRPr>
          </a:p>
          <a:p>
            <a:pPr marL="482600" algn="ctr">
              <a:lnSpc>
                <a:spcPct val="100000"/>
              </a:lnSpc>
            </a:pPr>
            <a:r>
              <a:rPr sz="900" i="1" spc="-5" dirty="0">
                <a:solidFill>
                  <a:srgbClr val="003366"/>
                </a:solidFill>
                <a:latin typeface="Trebuchet MS"/>
                <a:cs typeface="Trebuchet MS"/>
              </a:rPr>
              <a:t>“</a:t>
            </a:r>
            <a:r>
              <a:rPr sz="900" i="1" dirty="0">
                <a:solidFill>
                  <a:srgbClr val="003366"/>
                </a:solidFill>
                <a:latin typeface="Trebuchet MS"/>
                <a:cs typeface="Trebuchet MS"/>
              </a:rPr>
              <a:t>St</a:t>
            </a:r>
            <a:r>
              <a:rPr sz="900" i="1" spc="-5" dirty="0">
                <a:solidFill>
                  <a:srgbClr val="003366"/>
                </a:solidFill>
                <a:latin typeface="Trebuchet MS"/>
                <a:cs typeface="Trebuchet MS"/>
              </a:rPr>
              <a:t>e</a:t>
            </a:r>
            <a:r>
              <a:rPr sz="900" i="1" dirty="0">
                <a:solidFill>
                  <a:srgbClr val="003366"/>
                </a:solidFill>
                <a:latin typeface="Trebuchet MS"/>
                <a:cs typeface="Trebuchet MS"/>
              </a:rPr>
              <a:t>f</a:t>
            </a:r>
            <a:r>
              <a:rPr sz="900" i="1" spc="-10" dirty="0">
                <a:solidFill>
                  <a:srgbClr val="003366"/>
                </a:solidFill>
                <a:latin typeface="Trebuchet MS"/>
                <a:cs typeface="Trebuchet MS"/>
              </a:rPr>
              <a:t>a</a:t>
            </a:r>
            <a:r>
              <a:rPr sz="900" i="1" dirty="0">
                <a:solidFill>
                  <a:srgbClr val="003366"/>
                </a:solidFill>
                <a:latin typeface="Trebuchet MS"/>
                <a:cs typeface="Trebuchet MS"/>
              </a:rPr>
              <a:t>n</a:t>
            </a:r>
            <a:r>
              <a:rPr sz="900" i="1" spc="15" dirty="0">
                <a:solidFill>
                  <a:srgbClr val="003366"/>
                </a:solidFill>
                <a:latin typeface="Trebuchet MS"/>
                <a:cs typeface="Trebuchet MS"/>
              </a:rPr>
              <a:t> </a:t>
            </a:r>
            <a:r>
              <a:rPr sz="900" i="1" spc="-5" dirty="0">
                <a:solidFill>
                  <a:srgbClr val="003366"/>
                </a:solidFill>
                <a:latin typeface="Trebuchet MS"/>
                <a:cs typeface="Trebuchet MS"/>
              </a:rPr>
              <a:t>Stam</a:t>
            </a:r>
            <a:r>
              <a:rPr sz="900" i="1" dirty="0">
                <a:solidFill>
                  <a:srgbClr val="003366"/>
                </a:solidFill>
                <a:latin typeface="Trebuchet MS"/>
                <a:cs typeface="Trebuchet MS"/>
              </a:rPr>
              <a:t>b</a:t>
            </a:r>
            <a:r>
              <a:rPr sz="900" i="1" spc="-10" dirty="0">
                <a:solidFill>
                  <a:srgbClr val="003366"/>
                </a:solidFill>
                <a:latin typeface="Trebuchet MS"/>
                <a:cs typeface="Trebuchet MS"/>
              </a:rPr>
              <a:t>olo</a:t>
            </a:r>
            <a:r>
              <a:rPr sz="900" i="1" dirty="0">
                <a:solidFill>
                  <a:srgbClr val="003366"/>
                </a:solidFill>
                <a:latin typeface="Trebuchet MS"/>
                <a:cs typeface="Trebuchet MS"/>
              </a:rPr>
              <a:t>v”</a:t>
            </a:r>
            <a:r>
              <a:rPr sz="900" i="1" spc="10" dirty="0">
                <a:solidFill>
                  <a:srgbClr val="003366"/>
                </a:solidFill>
                <a:latin typeface="Trebuchet MS"/>
                <a:cs typeface="Trebuchet MS"/>
              </a:rPr>
              <a:t> </a:t>
            </a:r>
            <a:r>
              <a:rPr sz="900" i="1" spc="-10" dirty="0">
                <a:solidFill>
                  <a:srgbClr val="003366"/>
                </a:solidFill>
                <a:latin typeface="Trebuchet MS"/>
                <a:cs typeface="Trebuchet MS"/>
              </a:rPr>
              <a:t>s</a:t>
            </a:r>
            <a:r>
              <a:rPr sz="900" i="1" dirty="0">
                <a:solidFill>
                  <a:srgbClr val="003366"/>
                </a:solidFill>
                <a:latin typeface="Trebuchet MS"/>
                <a:cs typeface="Trebuchet MS"/>
              </a:rPr>
              <a:t>t</a:t>
            </a:r>
            <a:r>
              <a:rPr sz="900" i="1" spc="-10" dirty="0">
                <a:solidFill>
                  <a:srgbClr val="003366"/>
                </a:solidFill>
                <a:latin typeface="Trebuchet MS"/>
                <a:cs typeface="Trebuchet MS"/>
              </a:rPr>
              <a:t>r</a:t>
            </a:r>
            <a:r>
              <a:rPr sz="900" i="1" dirty="0">
                <a:solidFill>
                  <a:srgbClr val="003366"/>
                </a:solidFill>
                <a:latin typeface="Trebuchet MS"/>
                <a:cs typeface="Trebuchet MS"/>
              </a:rPr>
              <a:t>.</a:t>
            </a:r>
            <a:r>
              <a:rPr sz="900" i="1" spc="-5" dirty="0">
                <a:solidFill>
                  <a:srgbClr val="003366"/>
                </a:solidFill>
                <a:latin typeface="Trebuchet MS"/>
                <a:cs typeface="Trebuchet MS"/>
              </a:rPr>
              <a:t> </a:t>
            </a:r>
            <a:r>
              <a:rPr sz="900" i="1" dirty="0">
                <a:solidFill>
                  <a:srgbClr val="003366"/>
                </a:solidFill>
                <a:latin typeface="Trebuchet MS"/>
                <a:cs typeface="Trebuchet MS"/>
              </a:rPr>
              <a:t>№</a:t>
            </a:r>
            <a:r>
              <a:rPr sz="900" i="1" spc="-5" dirty="0">
                <a:solidFill>
                  <a:srgbClr val="003366"/>
                </a:solidFill>
                <a:latin typeface="Trebuchet MS"/>
                <a:cs typeface="Trebuchet MS"/>
              </a:rPr>
              <a:t>1</a:t>
            </a:r>
            <a:r>
              <a:rPr sz="900" i="1" dirty="0">
                <a:solidFill>
                  <a:srgbClr val="003366"/>
                </a:solidFill>
                <a:latin typeface="Trebuchet MS"/>
                <a:cs typeface="Trebuchet MS"/>
              </a:rPr>
              <a:t>,</a:t>
            </a:r>
            <a:r>
              <a:rPr sz="900" i="1" spc="-5" dirty="0">
                <a:solidFill>
                  <a:srgbClr val="003366"/>
                </a:solidFill>
                <a:latin typeface="Trebuchet MS"/>
                <a:cs typeface="Trebuchet MS"/>
              </a:rPr>
              <a:t> fl</a:t>
            </a:r>
            <a:r>
              <a:rPr sz="900" i="1" dirty="0">
                <a:solidFill>
                  <a:srgbClr val="003366"/>
                </a:solidFill>
                <a:latin typeface="Trebuchet MS"/>
                <a:cs typeface="Trebuchet MS"/>
              </a:rPr>
              <a:t>.</a:t>
            </a:r>
            <a:r>
              <a:rPr sz="900" i="1" spc="10" dirty="0">
                <a:solidFill>
                  <a:srgbClr val="003366"/>
                </a:solidFill>
                <a:latin typeface="Trebuchet MS"/>
                <a:cs typeface="Trebuchet MS"/>
              </a:rPr>
              <a:t> </a:t>
            </a:r>
            <a:r>
              <a:rPr sz="900" i="1" dirty="0">
                <a:solidFill>
                  <a:srgbClr val="003366"/>
                </a:solidFill>
                <a:latin typeface="Trebuchet MS"/>
                <a:cs typeface="Trebuchet MS"/>
              </a:rPr>
              <a:t>2</a:t>
            </a:r>
            <a:endParaRPr sz="900">
              <a:latin typeface="Trebuchet MS"/>
              <a:cs typeface="Trebuchet MS"/>
            </a:endParaRPr>
          </a:p>
          <a:p>
            <a:pPr marL="12700">
              <a:lnSpc>
                <a:spcPct val="100000"/>
              </a:lnSpc>
            </a:pPr>
            <a:r>
              <a:rPr sz="900" i="1" dirty="0">
                <a:solidFill>
                  <a:srgbClr val="234060"/>
                </a:solidFill>
                <a:latin typeface="Trebuchet MS"/>
                <a:cs typeface="Trebuchet MS"/>
              </a:rPr>
              <a:t>t</a:t>
            </a:r>
            <a:r>
              <a:rPr sz="900" i="1" spc="-5" dirty="0">
                <a:solidFill>
                  <a:srgbClr val="234060"/>
                </a:solidFill>
                <a:latin typeface="Trebuchet MS"/>
                <a:cs typeface="Trebuchet MS"/>
              </a:rPr>
              <a:t>el</a:t>
            </a:r>
            <a:r>
              <a:rPr sz="900" i="1" dirty="0">
                <a:solidFill>
                  <a:srgbClr val="234060"/>
                </a:solidFill>
                <a:latin typeface="Trebuchet MS"/>
                <a:cs typeface="Trebuchet MS"/>
              </a:rPr>
              <a:t>.</a:t>
            </a:r>
            <a:r>
              <a:rPr sz="900" i="1" spc="-5" dirty="0">
                <a:solidFill>
                  <a:srgbClr val="234060"/>
                </a:solidFill>
                <a:latin typeface="Trebuchet MS"/>
                <a:cs typeface="Trebuchet MS"/>
              </a:rPr>
              <a:t> </a:t>
            </a:r>
            <a:r>
              <a:rPr sz="900" i="1" spc="-10" dirty="0">
                <a:solidFill>
                  <a:srgbClr val="234060"/>
                </a:solidFill>
                <a:latin typeface="Trebuchet MS"/>
                <a:cs typeface="Trebuchet MS"/>
              </a:rPr>
              <a:t>+35</a:t>
            </a:r>
            <a:r>
              <a:rPr sz="900" i="1" dirty="0">
                <a:solidFill>
                  <a:srgbClr val="234060"/>
                </a:solidFill>
                <a:latin typeface="Trebuchet MS"/>
                <a:cs typeface="Trebuchet MS"/>
              </a:rPr>
              <a:t>9</a:t>
            </a:r>
            <a:r>
              <a:rPr sz="900" i="1" spc="20" dirty="0">
                <a:solidFill>
                  <a:srgbClr val="234060"/>
                </a:solidFill>
                <a:latin typeface="Trebuchet MS"/>
                <a:cs typeface="Trebuchet MS"/>
              </a:rPr>
              <a:t> </a:t>
            </a:r>
            <a:r>
              <a:rPr sz="900" i="1" spc="-10" dirty="0">
                <a:solidFill>
                  <a:srgbClr val="234060"/>
                </a:solidFill>
                <a:latin typeface="Trebuchet MS"/>
                <a:cs typeface="Trebuchet MS"/>
              </a:rPr>
              <a:t>89</a:t>
            </a:r>
            <a:r>
              <a:rPr sz="900" i="1" dirty="0">
                <a:solidFill>
                  <a:srgbClr val="234060"/>
                </a:solidFill>
                <a:latin typeface="Trebuchet MS"/>
                <a:cs typeface="Trebuchet MS"/>
              </a:rPr>
              <a:t>6</a:t>
            </a:r>
            <a:r>
              <a:rPr sz="900" i="1" spc="20" dirty="0">
                <a:solidFill>
                  <a:srgbClr val="234060"/>
                </a:solidFill>
                <a:latin typeface="Trebuchet MS"/>
                <a:cs typeface="Trebuchet MS"/>
              </a:rPr>
              <a:t> </a:t>
            </a:r>
            <a:r>
              <a:rPr sz="900" i="1" spc="-10" dirty="0">
                <a:solidFill>
                  <a:srgbClr val="234060"/>
                </a:solidFill>
                <a:latin typeface="Trebuchet MS"/>
                <a:cs typeface="Trebuchet MS"/>
              </a:rPr>
              <a:t>0</a:t>
            </a:r>
            <a:r>
              <a:rPr sz="900" i="1" dirty="0">
                <a:solidFill>
                  <a:srgbClr val="234060"/>
                </a:solidFill>
                <a:latin typeface="Trebuchet MS"/>
                <a:cs typeface="Trebuchet MS"/>
              </a:rPr>
              <a:t>4</a:t>
            </a:r>
            <a:r>
              <a:rPr sz="900" i="1" spc="10" dirty="0">
                <a:solidFill>
                  <a:srgbClr val="234060"/>
                </a:solidFill>
                <a:latin typeface="Trebuchet MS"/>
                <a:cs typeface="Trebuchet MS"/>
              </a:rPr>
              <a:t> </a:t>
            </a:r>
            <a:r>
              <a:rPr sz="900" i="1" spc="-10" dirty="0">
                <a:solidFill>
                  <a:srgbClr val="234060"/>
                </a:solidFill>
                <a:latin typeface="Trebuchet MS"/>
                <a:cs typeface="Trebuchet MS"/>
              </a:rPr>
              <a:t>0</a:t>
            </a:r>
            <a:r>
              <a:rPr sz="900" i="1" dirty="0">
                <a:solidFill>
                  <a:srgbClr val="234060"/>
                </a:solidFill>
                <a:latin typeface="Trebuchet MS"/>
                <a:cs typeface="Trebuchet MS"/>
              </a:rPr>
              <a:t>9</a:t>
            </a:r>
            <a:r>
              <a:rPr sz="900" i="1" spc="10" dirty="0">
                <a:solidFill>
                  <a:srgbClr val="234060"/>
                </a:solidFill>
                <a:latin typeface="Trebuchet MS"/>
                <a:cs typeface="Trebuchet MS"/>
              </a:rPr>
              <a:t> </a:t>
            </a:r>
            <a:r>
              <a:rPr sz="900" i="1" spc="-10" dirty="0">
                <a:solidFill>
                  <a:srgbClr val="234060"/>
                </a:solidFill>
                <a:latin typeface="Trebuchet MS"/>
                <a:cs typeface="Trebuchet MS"/>
              </a:rPr>
              <a:t>0</a:t>
            </a:r>
            <a:r>
              <a:rPr sz="900" i="1" dirty="0">
                <a:solidFill>
                  <a:srgbClr val="234060"/>
                </a:solidFill>
                <a:latin typeface="Trebuchet MS"/>
                <a:cs typeface="Trebuchet MS"/>
              </a:rPr>
              <a:t>3</a:t>
            </a:r>
            <a:r>
              <a:rPr sz="900" i="1" spc="10" dirty="0">
                <a:solidFill>
                  <a:srgbClr val="234060"/>
                </a:solidFill>
                <a:latin typeface="Trebuchet MS"/>
                <a:cs typeface="Trebuchet MS"/>
              </a:rPr>
              <a:t> </a:t>
            </a:r>
            <a:r>
              <a:rPr sz="900" i="1" spc="-10" dirty="0">
                <a:solidFill>
                  <a:srgbClr val="234060"/>
                </a:solidFill>
                <a:latin typeface="Trebuchet MS"/>
                <a:cs typeface="Trebuchet MS"/>
              </a:rPr>
              <a:t>/</a:t>
            </a:r>
            <a:r>
              <a:rPr sz="900" i="1" dirty="0">
                <a:solidFill>
                  <a:srgbClr val="234060"/>
                </a:solidFill>
                <a:latin typeface="Trebuchet MS"/>
                <a:cs typeface="Trebuchet MS"/>
              </a:rPr>
              <a:t>+</a:t>
            </a:r>
            <a:r>
              <a:rPr sz="900" i="1" spc="10" dirty="0">
                <a:solidFill>
                  <a:srgbClr val="234060"/>
                </a:solidFill>
                <a:latin typeface="Trebuchet MS"/>
                <a:cs typeface="Trebuchet MS"/>
              </a:rPr>
              <a:t> </a:t>
            </a:r>
            <a:r>
              <a:rPr sz="900" i="1" spc="-10" dirty="0">
                <a:solidFill>
                  <a:srgbClr val="234060"/>
                </a:solidFill>
                <a:latin typeface="Trebuchet MS"/>
                <a:cs typeface="Trebuchet MS"/>
              </a:rPr>
              <a:t>35</a:t>
            </a:r>
            <a:r>
              <a:rPr sz="900" i="1" dirty="0">
                <a:solidFill>
                  <a:srgbClr val="234060"/>
                </a:solidFill>
                <a:latin typeface="Trebuchet MS"/>
                <a:cs typeface="Trebuchet MS"/>
              </a:rPr>
              <a:t>9</a:t>
            </a:r>
            <a:r>
              <a:rPr sz="900" i="1" spc="20" dirty="0">
                <a:solidFill>
                  <a:srgbClr val="234060"/>
                </a:solidFill>
                <a:latin typeface="Trebuchet MS"/>
                <a:cs typeface="Trebuchet MS"/>
              </a:rPr>
              <a:t> </a:t>
            </a:r>
            <a:r>
              <a:rPr sz="900" i="1" spc="-10" dirty="0">
                <a:solidFill>
                  <a:srgbClr val="234060"/>
                </a:solidFill>
                <a:latin typeface="Trebuchet MS"/>
                <a:cs typeface="Trebuchet MS"/>
              </a:rPr>
              <a:t>87</a:t>
            </a:r>
            <a:r>
              <a:rPr sz="900" i="1" dirty="0">
                <a:solidFill>
                  <a:srgbClr val="234060"/>
                </a:solidFill>
                <a:latin typeface="Trebuchet MS"/>
                <a:cs typeface="Trebuchet MS"/>
              </a:rPr>
              <a:t>6</a:t>
            </a:r>
            <a:r>
              <a:rPr sz="900" i="1" spc="10" dirty="0">
                <a:solidFill>
                  <a:srgbClr val="234060"/>
                </a:solidFill>
                <a:latin typeface="Trebuchet MS"/>
                <a:cs typeface="Trebuchet MS"/>
              </a:rPr>
              <a:t> </a:t>
            </a:r>
            <a:r>
              <a:rPr sz="900" i="1" spc="-10" dirty="0">
                <a:solidFill>
                  <a:srgbClr val="234060"/>
                </a:solidFill>
                <a:latin typeface="Trebuchet MS"/>
                <a:cs typeface="Trebuchet MS"/>
              </a:rPr>
              <a:t>7</a:t>
            </a:r>
            <a:r>
              <a:rPr sz="900" i="1" dirty="0">
                <a:solidFill>
                  <a:srgbClr val="234060"/>
                </a:solidFill>
                <a:latin typeface="Trebuchet MS"/>
                <a:cs typeface="Trebuchet MS"/>
              </a:rPr>
              <a:t>1</a:t>
            </a:r>
            <a:r>
              <a:rPr sz="900" i="1" spc="10" dirty="0">
                <a:solidFill>
                  <a:srgbClr val="234060"/>
                </a:solidFill>
                <a:latin typeface="Trebuchet MS"/>
                <a:cs typeface="Trebuchet MS"/>
              </a:rPr>
              <a:t> </a:t>
            </a:r>
            <a:r>
              <a:rPr sz="900" i="1" spc="-10" dirty="0">
                <a:solidFill>
                  <a:srgbClr val="234060"/>
                </a:solidFill>
                <a:latin typeface="Trebuchet MS"/>
                <a:cs typeface="Trebuchet MS"/>
              </a:rPr>
              <a:t>2</a:t>
            </a:r>
            <a:r>
              <a:rPr sz="900" i="1" dirty="0">
                <a:solidFill>
                  <a:srgbClr val="234060"/>
                </a:solidFill>
                <a:latin typeface="Trebuchet MS"/>
                <a:cs typeface="Trebuchet MS"/>
              </a:rPr>
              <a:t>4</a:t>
            </a:r>
            <a:r>
              <a:rPr sz="900" i="1" spc="20" dirty="0">
                <a:solidFill>
                  <a:srgbClr val="234060"/>
                </a:solidFill>
                <a:latin typeface="Trebuchet MS"/>
                <a:cs typeface="Trebuchet MS"/>
              </a:rPr>
              <a:t> </a:t>
            </a:r>
            <a:r>
              <a:rPr sz="900" i="1" spc="-10" dirty="0">
                <a:solidFill>
                  <a:srgbClr val="234060"/>
                </a:solidFill>
                <a:latin typeface="Trebuchet MS"/>
                <a:cs typeface="Trebuchet MS"/>
              </a:rPr>
              <a:t>09</a:t>
            </a:r>
            <a:endParaRPr sz="900">
              <a:latin typeface="Trebuchet MS"/>
              <a:cs typeface="Trebuchet MS"/>
            </a:endParaRPr>
          </a:p>
          <a:p>
            <a:pPr marL="368300" algn="ctr">
              <a:lnSpc>
                <a:spcPct val="100000"/>
              </a:lnSpc>
            </a:pPr>
            <a:r>
              <a:rPr sz="900" i="1" spc="-5" dirty="0">
                <a:solidFill>
                  <a:srgbClr val="003366"/>
                </a:solidFill>
                <a:latin typeface="Trebuchet MS"/>
                <a:cs typeface="Trebuchet MS"/>
              </a:rPr>
              <a:t>e</a:t>
            </a:r>
            <a:r>
              <a:rPr sz="900" i="1" spc="5" dirty="0">
                <a:solidFill>
                  <a:srgbClr val="003366"/>
                </a:solidFill>
                <a:latin typeface="Trebuchet MS"/>
                <a:cs typeface="Trebuchet MS"/>
              </a:rPr>
              <a:t>-</a:t>
            </a:r>
            <a:r>
              <a:rPr sz="900" i="1" spc="-5" dirty="0">
                <a:solidFill>
                  <a:srgbClr val="003366"/>
                </a:solidFill>
                <a:latin typeface="Trebuchet MS"/>
                <a:cs typeface="Trebuchet MS"/>
              </a:rPr>
              <a:t>mai</a:t>
            </a:r>
            <a:r>
              <a:rPr sz="900" i="1" spc="-10" dirty="0">
                <a:solidFill>
                  <a:srgbClr val="003366"/>
                </a:solidFill>
                <a:latin typeface="Trebuchet MS"/>
                <a:cs typeface="Trebuchet MS"/>
              </a:rPr>
              <a:t>l</a:t>
            </a:r>
            <a:r>
              <a:rPr sz="900" i="1" dirty="0">
                <a:solidFill>
                  <a:srgbClr val="003366"/>
                </a:solidFill>
                <a:latin typeface="Trebuchet MS"/>
                <a:cs typeface="Trebuchet MS"/>
              </a:rPr>
              <a:t>:</a:t>
            </a:r>
            <a:r>
              <a:rPr sz="900" i="1" spc="10" dirty="0">
                <a:solidFill>
                  <a:srgbClr val="003366"/>
                </a:solidFill>
                <a:latin typeface="Trebuchet MS"/>
                <a:cs typeface="Trebuchet MS"/>
              </a:rPr>
              <a:t> </a:t>
            </a:r>
            <a:r>
              <a:rPr sz="900" i="1" u="sng" dirty="0">
                <a:solidFill>
                  <a:srgbClr val="0462C1"/>
                </a:solidFill>
                <a:latin typeface="Trebuchet MS"/>
                <a:cs typeface="Trebuchet MS"/>
                <a:hlinkClick r:id="rId3"/>
              </a:rPr>
              <a:t>pdb</a:t>
            </a:r>
            <a:r>
              <a:rPr sz="900" i="1" u="sng" spc="-5" dirty="0">
                <a:solidFill>
                  <a:srgbClr val="0462C1"/>
                </a:solidFill>
                <a:latin typeface="Trebuchet MS"/>
                <a:cs typeface="Trebuchet MS"/>
                <a:hlinkClick r:id="rId3"/>
              </a:rPr>
              <a:t>ul</a:t>
            </a:r>
            <a:r>
              <a:rPr sz="900" i="1" u="sng" dirty="0">
                <a:solidFill>
                  <a:srgbClr val="0462C1"/>
                </a:solidFill>
                <a:latin typeface="Trebuchet MS"/>
                <a:cs typeface="Trebuchet MS"/>
                <a:hlinkClick r:id="rId3"/>
              </a:rPr>
              <a:t>g</a:t>
            </a:r>
            <a:r>
              <a:rPr sz="900" i="1" u="sng" spc="-5" dirty="0">
                <a:solidFill>
                  <a:srgbClr val="0462C1"/>
                </a:solidFill>
                <a:latin typeface="Trebuchet MS"/>
                <a:cs typeface="Trebuchet MS"/>
                <a:hlinkClick r:id="rId3"/>
              </a:rPr>
              <a:t>a</a:t>
            </a:r>
            <a:r>
              <a:rPr sz="900" i="1" u="sng" spc="-10" dirty="0">
                <a:solidFill>
                  <a:srgbClr val="0462C1"/>
                </a:solidFill>
                <a:latin typeface="Trebuchet MS"/>
                <a:cs typeface="Trebuchet MS"/>
                <a:hlinkClick r:id="rId3"/>
              </a:rPr>
              <a:t>r</a:t>
            </a:r>
            <a:r>
              <a:rPr sz="900" i="1" u="sng" dirty="0">
                <a:solidFill>
                  <a:srgbClr val="0462C1"/>
                </a:solidFill>
                <a:latin typeface="Trebuchet MS"/>
                <a:cs typeface="Trebuchet MS"/>
                <a:hlinkClick r:id="rId3"/>
              </a:rPr>
              <a:t>i</a:t>
            </a:r>
            <a:r>
              <a:rPr sz="900" i="1" u="sng" spc="-5" dirty="0">
                <a:solidFill>
                  <a:srgbClr val="0462C1"/>
                </a:solidFill>
                <a:latin typeface="Trebuchet MS"/>
                <a:cs typeface="Trebuchet MS"/>
                <a:hlinkClick r:id="rId3"/>
              </a:rPr>
              <a:t>a2010</a:t>
            </a:r>
            <a:r>
              <a:rPr sz="900" i="1" u="sng" spc="-10" dirty="0">
                <a:solidFill>
                  <a:srgbClr val="0462C1"/>
                </a:solidFill>
                <a:latin typeface="Trebuchet MS"/>
                <a:cs typeface="Trebuchet MS"/>
                <a:hlinkClick r:id="rId3"/>
              </a:rPr>
              <a:t>@</a:t>
            </a:r>
            <a:r>
              <a:rPr sz="900" i="1" u="sng" dirty="0">
                <a:solidFill>
                  <a:srgbClr val="0462C1"/>
                </a:solidFill>
                <a:latin typeface="Trebuchet MS"/>
                <a:cs typeface="Trebuchet MS"/>
                <a:hlinkClick r:id="rId3"/>
              </a:rPr>
              <a:t>g</a:t>
            </a:r>
            <a:r>
              <a:rPr sz="900" i="1" u="sng" spc="-5" dirty="0">
                <a:solidFill>
                  <a:srgbClr val="0462C1"/>
                </a:solidFill>
                <a:latin typeface="Trebuchet MS"/>
                <a:cs typeface="Trebuchet MS"/>
                <a:hlinkClick r:id="rId3"/>
              </a:rPr>
              <a:t>mail</a:t>
            </a:r>
            <a:r>
              <a:rPr sz="900" i="1" u="sng" spc="5" dirty="0">
                <a:solidFill>
                  <a:srgbClr val="0462C1"/>
                </a:solidFill>
                <a:latin typeface="Trebuchet MS"/>
                <a:cs typeface="Trebuchet MS"/>
                <a:hlinkClick r:id="rId3"/>
              </a:rPr>
              <a:t>.</a:t>
            </a:r>
            <a:r>
              <a:rPr sz="900" i="1" u="sng" dirty="0">
                <a:solidFill>
                  <a:srgbClr val="0462C1"/>
                </a:solidFill>
                <a:latin typeface="Trebuchet MS"/>
                <a:cs typeface="Trebuchet MS"/>
                <a:hlinkClick r:id="rId3"/>
              </a:rPr>
              <a:t>c</a:t>
            </a:r>
            <a:r>
              <a:rPr sz="900" i="1" u="sng" spc="-10" dirty="0">
                <a:solidFill>
                  <a:srgbClr val="0462C1"/>
                </a:solidFill>
                <a:latin typeface="Trebuchet MS"/>
                <a:cs typeface="Trebuchet MS"/>
                <a:hlinkClick r:id="rId3"/>
              </a:rPr>
              <a:t>o</a:t>
            </a:r>
            <a:r>
              <a:rPr sz="900" i="1" u="sng" dirty="0">
                <a:solidFill>
                  <a:srgbClr val="0462C1"/>
                </a:solidFill>
                <a:latin typeface="Trebuchet MS"/>
                <a:cs typeface="Trebuchet MS"/>
                <a:hlinkClick r:id="rId3"/>
              </a:rPr>
              <a:t>m</a:t>
            </a:r>
            <a:endParaRPr sz="900">
              <a:latin typeface="Trebuchet MS"/>
              <a:cs typeface="Trebuchet MS"/>
            </a:endParaRPr>
          </a:p>
        </p:txBody>
      </p:sp>
      <p:sp>
        <p:nvSpPr>
          <p:cNvPr id="4" name="object 4"/>
          <p:cNvSpPr txBox="1"/>
          <p:nvPr/>
        </p:nvSpPr>
        <p:spPr>
          <a:xfrm>
            <a:off x="516127" y="1672717"/>
            <a:ext cx="1388873" cy="369332"/>
          </a:xfrm>
          <a:prstGeom prst="rect">
            <a:avLst/>
          </a:prstGeom>
        </p:spPr>
        <p:txBody>
          <a:bodyPr vert="horz" wrap="square" lIns="0" tIns="0" rIns="0" bIns="0" rtlCol="0">
            <a:spAutoFit/>
          </a:bodyPr>
          <a:lstStyle/>
          <a:p>
            <a:pPr marL="12700">
              <a:lnSpc>
                <a:spcPct val="100000"/>
              </a:lnSpc>
            </a:pPr>
            <a:r>
              <a:rPr lang="en-US" sz="2400" b="1" dirty="0">
                <a:solidFill>
                  <a:srgbClr val="FFFFFF"/>
                </a:solidFill>
                <a:latin typeface="Calibri"/>
                <a:cs typeface="Calibri"/>
              </a:rPr>
              <a:t>W</a:t>
            </a:r>
            <a:r>
              <a:rPr lang="en-US" sz="2400" b="1" dirty="0" smtClean="0">
                <a:solidFill>
                  <a:srgbClr val="FFFFFF"/>
                </a:solidFill>
                <a:latin typeface="Calibri"/>
                <a:cs typeface="Calibri"/>
              </a:rPr>
              <a:t>asps</a:t>
            </a:r>
            <a:endParaRPr sz="2400" dirty="0">
              <a:latin typeface="Calibri"/>
              <a:cs typeface="Calibri"/>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199381" y="3610736"/>
            <a:ext cx="5289803" cy="369332"/>
          </a:xfrm>
          <a:prstGeom prst="rect">
            <a:avLst/>
          </a:prstGeom>
        </p:spPr>
        <p:txBody>
          <a:bodyPr vert="horz" wrap="square" lIns="0" tIns="0" rIns="0" bIns="0" rtlCol="0">
            <a:spAutoFit/>
          </a:bodyPr>
          <a:lstStyle/>
          <a:p>
            <a:pPr marL="12700">
              <a:lnSpc>
                <a:spcPct val="100000"/>
              </a:lnSpc>
            </a:pPr>
            <a:r>
              <a:rPr lang="en-US" sz="2400" b="0" spc="-10" dirty="0" smtClean="0">
                <a:latin typeface="Calibri Light"/>
                <a:cs typeface="Calibri Light"/>
              </a:rPr>
              <a:t>THANK YOU FOR YOUR ATTENTION</a:t>
            </a:r>
            <a:endParaRPr sz="2400" dirty="0">
              <a:latin typeface="Calibri Light"/>
              <a:cs typeface="Calibri Light"/>
            </a:endParaRPr>
          </a:p>
        </p:txBody>
      </p:sp>
      <p:sp>
        <p:nvSpPr>
          <p:cNvPr id="3" name="object 3"/>
          <p:cNvSpPr/>
          <p:nvPr/>
        </p:nvSpPr>
        <p:spPr>
          <a:xfrm>
            <a:off x="4206240" y="88392"/>
            <a:ext cx="1304543" cy="1016507"/>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8310371" y="272795"/>
            <a:ext cx="2357628" cy="635507"/>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6452615" y="163068"/>
            <a:ext cx="1068324" cy="967739"/>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1524000" y="163068"/>
            <a:ext cx="1377696" cy="848867"/>
          </a:xfrm>
          <a:prstGeom prst="rect">
            <a:avLst/>
          </a:prstGeom>
          <a:blipFill>
            <a:blip r:embed="rId6" cstate="print"/>
            <a:stretch>
              <a:fillRect/>
            </a:stretch>
          </a:blipFill>
        </p:spPr>
        <p:txBody>
          <a:bodyPr wrap="square" lIns="0" tIns="0" rIns="0" bIns="0" rtlCol="0"/>
          <a:lstStyle/>
          <a:p>
            <a:endParaRPr/>
          </a:p>
        </p:txBody>
      </p:sp>
      <p:sp>
        <p:nvSpPr>
          <p:cNvPr id="7" name="object 7"/>
          <p:cNvSpPr txBox="1"/>
          <p:nvPr/>
        </p:nvSpPr>
        <p:spPr>
          <a:xfrm>
            <a:off x="78739" y="6171616"/>
            <a:ext cx="3075305" cy="551815"/>
          </a:xfrm>
          <a:prstGeom prst="rect">
            <a:avLst/>
          </a:prstGeom>
        </p:spPr>
        <p:txBody>
          <a:bodyPr vert="horz" wrap="square" lIns="0" tIns="0" rIns="0" bIns="0" rtlCol="0">
            <a:spAutoFit/>
          </a:bodyPr>
          <a:lstStyle/>
          <a:p>
            <a:pPr marL="12700" marR="5080">
              <a:lnSpc>
                <a:spcPct val="100000"/>
              </a:lnSpc>
            </a:pPr>
            <a:r>
              <a:rPr sz="900" b="1" i="1" spc="-10" dirty="0">
                <a:solidFill>
                  <a:srgbClr val="003366"/>
                </a:solidFill>
                <a:latin typeface="Trebuchet MS"/>
                <a:cs typeface="Trebuchet MS"/>
              </a:rPr>
              <a:t>A</a:t>
            </a:r>
            <a:r>
              <a:rPr sz="900" b="1" i="1" spc="-15" dirty="0">
                <a:solidFill>
                  <a:srgbClr val="003366"/>
                </a:solidFill>
                <a:latin typeface="Trebuchet MS"/>
                <a:cs typeface="Trebuchet MS"/>
              </a:rPr>
              <a:t>ss</a:t>
            </a:r>
            <a:r>
              <a:rPr sz="900" b="1" i="1" spc="-5" dirty="0">
                <a:solidFill>
                  <a:srgbClr val="003366"/>
                </a:solidFill>
                <a:latin typeface="Trebuchet MS"/>
                <a:cs typeface="Trebuchet MS"/>
              </a:rPr>
              <a:t>oc</a:t>
            </a:r>
            <a:r>
              <a:rPr sz="900" b="1" i="1" spc="-15" dirty="0">
                <a:solidFill>
                  <a:srgbClr val="003366"/>
                </a:solidFill>
                <a:latin typeface="Trebuchet MS"/>
                <a:cs typeface="Trebuchet MS"/>
              </a:rPr>
              <a:t>ia</a:t>
            </a:r>
            <a:r>
              <a:rPr sz="900" b="1" i="1" spc="-5" dirty="0">
                <a:solidFill>
                  <a:srgbClr val="003366"/>
                </a:solidFill>
                <a:latin typeface="Trebuchet MS"/>
                <a:cs typeface="Trebuchet MS"/>
              </a:rPr>
              <a:t>t</a:t>
            </a:r>
            <a:r>
              <a:rPr sz="900" b="1" i="1" spc="-10" dirty="0">
                <a:solidFill>
                  <a:srgbClr val="003366"/>
                </a:solidFill>
                <a:latin typeface="Trebuchet MS"/>
                <a:cs typeface="Trebuchet MS"/>
              </a:rPr>
              <a:t>io</a:t>
            </a:r>
            <a:r>
              <a:rPr sz="900" b="1" i="1" dirty="0">
                <a:solidFill>
                  <a:srgbClr val="003366"/>
                </a:solidFill>
                <a:latin typeface="Trebuchet MS"/>
                <a:cs typeface="Trebuchet MS"/>
              </a:rPr>
              <a:t>n</a:t>
            </a:r>
            <a:r>
              <a:rPr sz="900" b="1" i="1" spc="25" dirty="0">
                <a:solidFill>
                  <a:srgbClr val="003366"/>
                </a:solidFill>
                <a:latin typeface="Trebuchet MS"/>
                <a:cs typeface="Trebuchet MS"/>
              </a:rPr>
              <a:t> </a:t>
            </a:r>
            <a:r>
              <a:rPr sz="900" b="1" i="1" dirty="0">
                <a:solidFill>
                  <a:srgbClr val="003366"/>
                </a:solidFill>
                <a:latin typeface="Trebuchet MS"/>
                <a:cs typeface="Trebuchet MS"/>
              </a:rPr>
              <a:t>P</a:t>
            </a:r>
            <a:r>
              <a:rPr sz="900" b="1" i="1" spc="-5" dirty="0">
                <a:solidFill>
                  <a:srgbClr val="003366"/>
                </a:solidFill>
                <a:latin typeface="Trebuchet MS"/>
                <a:cs typeface="Trebuchet MS"/>
              </a:rPr>
              <a:t>ro</a:t>
            </a:r>
            <a:r>
              <a:rPr sz="900" b="1" i="1" spc="-15" dirty="0">
                <a:solidFill>
                  <a:srgbClr val="003366"/>
                </a:solidFill>
                <a:latin typeface="Trebuchet MS"/>
                <a:cs typeface="Trebuchet MS"/>
              </a:rPr>
              <a:t>s</a:t>
            </a:r>
            <a:r>
              <a:rPr sz="900" b="1" i="1" spc="-10" dirty="0">
                <a:solidFill>
                  <a:srgbClr val="003366"/>
                </a:solidFill>
                <a:latin typeface="Trebuchet MS"/>
                <a:cs typeface="Trebuchet MS"/>
              </a:rPr>
              <a:t>pe</a:t>
            </a:r>
            <a:r>
              <a:rPr sz="900" b="1" i="1" spc="-5" dirty="0">
                <a:solidFill>
                  <a:srgbClr val="003366"/>
                </a:solidFill>
                <a:latin typeface="Trebuchet MS"/>
                <a:cs typeface="Trebuchet MS"/>
              </a:rPr>
              <a:t>r</a:t>
            </a:r>
            <a:r>
              <a:rPr sz="900" b="1" i="1" spc="-15" dirty="0">
                <a:solidFill>
                  <a:srgbClr val="003366"/>
                </a:solidFill>
                <a:latin typeface="Trebuchet MS"/>
                <a:cs typeface="Trebuchet MS"/>
              </a:rPr>
              <a:t>i</a:t>
            </a:r>
            <a:r>
              <a:rPr sz="900" b="1" i="1" spc="-5" dirty="0">
                <a:solidFill>
                  <a:srgbClr val="003366"/>
                </a:solidFill>
                <a:latin typeface="Trebuchet MS"/>
                <a:cs typeface="Trebuchet MS"/>
              </a:rPr>
              <a:t>ty</a:t>
            </a:r>
            <a:r>
              <a:rPr sz="900" b="1" i="1" spc="20" dirty="0">
                <a:solidFill>
                  <a:srgbClr val="003366"/>
                </a:solidFill>
                <a:latin typeface="Trebuchet MS"/>
                <a:cs typeface="Trebuchet MS"/>
              </a:rPr>
              <a:t> </a:t>
            </a:r>
            <a:r>
              <a:rPr sz="900" b="1" i="1" spc="-20" dirty="0">
                <a:solidFill>
                  <a:srgbClr val="003366"/>
                </a:solidFill>
                <a:latin typeface="Trebuchet MS"/>
                <a:cs typeface="Trebuchet MS"/>
              </a:rPr>
              <a:t>a</a:t>
            </a:r>
            <a:r>
              <a:rPr sz="900" b="1" i="1" dirty="0">
                <a:solidFill>
                  <a:srgbClr val="003366"/>
                </a:solidFill>
                <a:latin typeface="Trebuchet MS"/>
                <a:cs typeface="Trebuchet MS"/>
              </a:rPr>
              <a:t>nd</a:t>
            </a:r>
            <a:r>
              <a:rPr sz="900" b="1" i="1" spc="5" dirty="0">
                <a:solidFill>
                  <a:srgbClr val="003366"/>
                </a:solidFill>
                <a:latin typeface="Trebuchet MS"/>
                <a:cs typeface="Trebuchet MS"/>
              </a:rPr>
              <a:t> </a:t>
            </a:r>
            <a:r>
              <a:rPr sz="900" b="1" i="1" spc="-5" dirty="0">
                <a:solidFill>
                  <a:srgbClr val="003366"/>
                </a:solidFill>
                <a:latin typeface="Trebuchet MS"/>
                <a:cs typeface="Trebuchet MS"/>
              </a:rPr>
              <a:t>D</a:t>
            </a:r>
            <a:r>
              <a:rPr sz="900" b="1" i="1" spc="-10" dirty="0">
                <a:solidFill>
                  <a:srgbClr val="003366"/>
                </a:solidFill>
                <a:latin typeface="Trebuchet MS"/>
                <a:cs typeface="Trebuchet MS"/>
              </a:rPr>
              <a:t>e</a:t>
            </a:r>
            <a:r>
              <a:rPr sz="900" b="1" i="1" spc="-5" dirty="0">
                <a:solidFill>
                  <a:srgbClr val="003366"/>
                </a:solidFill>
                <a:latin typeface="Trebuchet MS"/>
                <a:cs typeface="Trebuchet MS"/>
              </a:rPr>
              <a:t>v</a:t>
            </a:r>
            <a:r>
              <a:rPr sz="900" b="1" i="1" spc="-10" dirty="0">
                <a:solidFill>
                  <a:srgbClr val="003366"/>
                </a:solidFill>
                <a:latin typeface="Trebuchet MS"/>
                <a:cs typeface="Trebuchet MS"/>
              </a:rPr>
              <a:t>elopm</a:t>
            </a:r>
            <a:r>
              <a:rPr sz="900" b="1" i="1" spc="-15" dirty="0">
                <a:solidFill>
                  <a:srgbClr val="003366"/>
                </a:solidFill>
                <a:latin typeface="Trebuchet MS"/>
                <a:cs typeface="Trebuchet MS"/>
              </a:rPr>
              <a:t>e</a:t>
            </a:r>
            <a:r>
              <a:rPr sz="900" b="1" i="1" dirty="0">
                <a:solidFill>
                  <a:srgbClr val="003366"/>
                </a:solidFill>
                <a:latin typeface="Trebuchet MS"/>
                <a:cs typeface="Trebuchet MS"/>
              </a:rPr>
              <a:t>nt</a:t>
            </a:r>
            <a:r>
              <a:rPr sz="900" b="1" i="1" spc="50" dirty="0">
                <a:solidFill>
                  <a:srgbClr val="003366"/>
                </a:solidFill>
                <a:latin typeface="Trebuchet MS"/>
                <a:cs typeface="Trebuchet MS"/>
              </a:rPr>
              <a:t> </a:t>
            </a:r>
            <a:r>
              <a:rPr sz="900" b="1" i="1" spc="-15" dirty="0">
                <a:solidFill>
                  <a:srgbClr val="003366"/>
                </a:solidFill>
                <a:latin typeface="Trebuchet MS"/>
                <a:cs typeface="Trebuchet MS"/>
              </a:rPr>
              <a:t>i</a:t>
            </a:r>
            <a:r>
              <a:rPr sz="900" b="1" i="1" spc="-5" dirty="0">
                <a:solidFill>
                  <a:srgbClr val="003366"/>
                </a:solidFill>
                <a:latin typeface="Trebuchet MS"/>
                <a:cs typeface="Trebuchet MS"/>
              </a:rPr>
              <a:t>n</a:t>
            </a:r>
            <a:r>
              <a:rPr sz="900" b="1" i="1" dirty="0">
                <a:solidFill>
                  <a:srgbClr val="003366"/>
                </a:solidFill>
                <a:latin typeface="Trebuchet MS"/>
                <a:cs typeface="Trebuchet MS"/>
              </a:rPr>
              <a:t> </a:t>
            </a:r>
            <a:r>
              <a:rPr sz="900" b="1" i="1" spc="-15" dirty="0">
                <a:solidFill>
                  <a:srgbClr val="003366"/>
                </a:solidFill>
                <a:latin typeface="Trebuchet MS"/>
                <a:cs typeface="Trebuchet MS"/>
              </a:rPr>
              <a:t>B</a:t>
            </a:r>
            <a:r>
              <a:rPr sz="900" b="1" i="1" dirty="0">
                <a:solidFill>
                  <a:srgbClr val="003366"/>
                </a:solidFill>
                <a:latin typeface="Trebuchet MS"/>
                <a:cs typeface="Trebuchet MS"/>
              </a:rPr>
              <a:t>u</a:t>
            </a:r>
            <a:r>
              <a:rPr sz="900" b="1" i="1" spc="-5" dirty="0">
                <a:solidFill>
                  <a:srgbClr val="003366"/>
                </a:solidFill>
                <a:latin typeface="Trebuchet MS"/>
                <a:cs typeface="Trebuchet MS"/>
              </a:rPr>
              <a:t>lg</a:t>
            </a:r>
            <a:r>
              <a:rPr sz="900" b="1" i="1" spc="-20" dirty="0">
                <a:solidFill>
                  <a:srgbClr val="003366"/>
                </a:solidFill>
                <a:latin typeface="Trebuchet MS"/>
                <a:cs typeface="Trebuchet MS"/>
              </a:rPr>
              <a:t>a</a:t>
            </a:r>
            <a:r>
              <a:rPr sz="900" b="1" i="1" spc="-5" dirty="0">
                <a:solidFill>
                  <a:srgbClr val="003366"/>
                </a:solidFill>
                <a:latin typeface="Trebuchet MS"/>
                <a:cs typeface="Trebuchet MS"/>
              </a:rPr>
              <a:t>r</a:t>
            </a:r>
            <a:r>
              <a:rPr sz="900" b="1" i="1" spc="-15" dirty="0">
                <a:solidFill>
                  <a:srgbClr val="003366"/>
                </a:solidFill>
                <a:latin typeface="Trebuchet MS"/>
                <a:cs typeface="Trebuchet MS"/>
              </a:rPr>
              <a:t>i</a:t>
            </a:r>
            <a:r>
              <a:rPr sz="900" b="1" i="1" spc="-10" dirty="0">
                <a:solidFill>
                  <a:srgbClr val="003366"/>
                </a:solidFill>
                <a:latin typeface="Trebuchet MS"/>
                <a:cs typeface="Trebuchet MS"/>
              </a:rPr>
              <a:t>a</a:t>
            </a:r>
            <a:r>
              <a:rPr sz="900" b="1" i="1" spc="-5" dirty="0">
                <a:solidFill>
                  <a:srgbClr val="003366"/>
                </a:solidFill>
                <a:latin typeface="Trebuchet MS"/>
                <a:cs typeface="Trebuchet MS"/>
              </a:rPr>
              <a:t> </a:t>
            </a:r>
            <a:r>
              <a:rPr sz="900" b="1" i="1" dirty="0">
                <a:solidFill>
                  <a:srgbClr val="234060"/>
                </a:solidFill>
                <a:latin typeface="Trebuchet MS"/>
                <a:cs typeface="Trebuchet MS"/>
              </a:rPr>
              <a:t>P</a:t>
            </a:r>
            <a:r>
              <a:rPr sz="900" b="1" i="1" spc="-5" dirty="0">
                <a:solidFill>
                  <a:srgbClr val="234060"/>
                </a:solidFill>
                <a:latin typeface="Trebuchet MS"/>
                <a:cs typeface="Trebuchet MS"/>
              </a:rPr>
              <a:t>roj</a:t>
            </a:r>
            <a:r>
              <a:rPr sz="900" b="1" i="1" spc="-15" dirty="0">
                <a:solidFill>
                  <a:srgbClr val="234060"/>
                </a:solidFill>
                <a:latin typeface="Trebuchet MS"/>
                <a:cs typeface="Trebuchet MS"/>
              </a:rPr>
              <a:t>e</a:t>
            </a:r>
            <a:r>
              <a:rPr sz="900" b="1" i="1" spc="-5" dirty="0">
                <a:solidFill>
                  <a:srgbClr val="234060"/>
                </a:solidFill>
                <a:latin typeface="Trebuchet MS"/>
                <a:cs typeface="Trebuchet MS"/>
              </a:rPr>
              <a:t>c</a:t>
            </a:r>
            <a:r>
              <a:rPr sz="900" b="1" i="1" dirty="0">
                <a:solidFill>
                  <a:srgbClr val="234060"/>
                </a:solidFill>
                <a:latin typeface="Trebuchet MS"/>
                <a:cs typeface="Trebuchet MS"/>
              </a:rPr>
              <a:t>t</a:t>
            </a:r>
            <a:r>
              <a:rPr sz="900" b="1" i="1" spc="5" dirty="0">
                <a:solidFill>
                  <a:srgbClr val="234060"/>
                </a:solidFill>
                <a:latin typeface="Trebuchet MS"/>
                <a:cs typeface="Trebuchet MS"/>
              </a:rPr>
              <a:t>:</a:t>
            </a:r>
            <a:r>
              <a:rPr sz="900" b="1" i="1" dirty="0">
                <a:solidFill>
                  <a:srgbClr val="234060"/>
                </a:solidFill>
                <a:latin typeface="Trebuchet MS"/>
                <a:cs typeface="Trebuchet MS"/>
              </a:rPr>
              <a:t>“SOS</a:t>
            </a:r>
            <a:r>
              <a:rPr sz="900" b="1" i="1" spc="-25" dirty="0">
                <a:solidFill>
                  <a:srgbClr val="234060"/>
                </a:solidFill>
                <a:latin typeface="Trebuchet MS"/>
                <a:cs typeface="Trebuchet MS"/>
              </a:rPr>
              <a:t> </a:t>
            </a:r>
            <a:r>
              <a:rPr sz="900" b="1" i="1" spc="-5" dirty="0">
                <a:solidFill>
                  <a:srgbClr val="234060"/>
                </a:solidFill>
                <a:latin typeface="Trebuchet MS"/>
                <a:cs typeface="Trebuchet MS"/>
              </a:rPr>
              <a:t>for </a:t>
            </a:r>
            <a:r>
              <a:rPr sz="900" b="1" i="1" spc="-10" dirty="0">
                <a:solidFill>
                  <a:srgbClr val="234060"/>
                </a:solidFill>
                <a:latin typeface="Trebuchet MS"/>
                <a:cs typeface="Trebuchet MS"/>
              </a:rPr>
              <a:t>e</a:t>
            </a:r>
            <a:r>
              <a:rPr sz="900" b="1" i="1" dirty="0">
                <a:solidFill>
                  <a:srgbClr val="234060"/>
                </a:solidFill>
                <a:latin typeface="Trebuchet MS"/>
                <a:cs typeface="Trebuchet MS"/>
              </a:rPr>
              <a:t>n</a:t>
            </a:r>
            <a:r>
              <a:rPr sz="900" b="1" i="1" spc="-10" dirty="0">
                <a:solidFill>
                  <a:srgbClr val="234060"/>
                </a:solidFill>
                <a:latin typeface="Trebuchet MS"/>
                <a:cs typeface="Trebuchet MS"/>
              </a:rPr>
              <a:t>d</a:t>
            </a:r>
            <a:r>
              <a:rPr sz="900" b="1" i="1" spc="-20" dirty="0">
                <a:solidFill>
                  <a:srgbClr val="234060"/>
                </a:solidFill>
                <a:latin typeface="Trebuchet MS"/>
                <a:cs typeface="Trebuchet MS"/>
              </a:rPr>
              <a:t>a</a:t>
            </a:r>
            <a:r>
              <a:rPr sz="900" b="1" i="1" dirty="0">
                <a:solidFill>
                  <a:srgbClr val="234060"/>
                </a:solidFill>
                <a:latin typeface="Trebuchet MS"/>
                <a:cs typeface="Trebuchet MS"/>
              </a:rPr>
              <a:t>n</a:t>
            </a:r>
            <a:r>
              <a:rPr sz="900" b="1" i="1" spc="-5" dirty="0">
                <a:solidFill>
                  <a:srgbClr val="234060"/>
                </a:solidFill>
                <a:latin typeface="Trebuchet MS"/>
                <a:cs typeface="Trebuchet MS"/>
              </a:rPr>
              <a:t>g</a:t>
            </a:r>
            <a:r>
              <a:rPr sz="900" b="1" i="1" spc="-10" dirty="0">
                <a:solidFill>
                  <a:srgbClr val="234060"/>
                </a:solidFill>
                <a:latin typeface="Trebuchet MS"/>
                <a:cs typeface="Trebuchet MS"/>
              </a:rPr>
              <a:t>e</a:t>
            </a:r>
            <a:r>
              <a:rPr sz="900" b="1" i="1" spc="-5" dirty="0">
                <a:solidFill>
                  <a:srgbClr val="234060"/>
                </a:solidFill>
                <a:latin typeface="Trebuchet MS"/>
                <a:cs typeface="Trebuchet MS"/>
              </a:rPr>
              <a:t>r</a:t>
            </a:r>
            <a:r>
              <a:rPr sz="900" b="1" i="1" spc="-10" dirty="0">
                <a:solidFill>
                  <a:srgbClr val="234060"/>
                </a:solidFill>
                <a:latin typeface="Trebuchet MS"/>
                <a:cs typeface="Trebuchet MS"/>
              </a:rPr>
              <a:t>e</a:t>
            </a:r>
            <a:r>
              <a:rPr sz="900" b="1" i="1" dirty="0">
                <a:solidFill>
                  <a:srgbClr val="234060"/>
                </a:solidFill>
                <a:latin typeface="Trebuchet MS"/>
                <a:cs typeface="Trebuchet MS"/>
              </a:rPr>
              <a:t>d</a:t>
            </a:r>
            <a:r>
              <a:rPr sz="900" b="1" i="1" spc="45" dirty="0">
                <a:solidFill>
                  <a:srgbClr val="234060"/>
                </a:solidFill>
                <a:latin typeface="Trebuchet MS"/>
                <a:cs typeface="Trebuchet MS"/>
              </a:rPr>
              <a:t> </a:t>
            </a:r>
            <a:r>
              <a:rPr sz="900" b="1" i="1" spc="-5" dirty="0">
                <a:solidFill>
                  <a:srgbClr val="234060"/>
                </a:solidFill>
                <a:latin typeface="Trebuchet MS"/>
                <a:cs typeface="Trebuchet MS"/>
              </a:rPr>
              <a:t>t</a:t>
            </a:r>
            <a:r>
              <a:rPr sz="900" b="1" i="1" dirty="0">
                <a:solidFill>
                  <a:srgbClr val="234060"/>
                </a:solidFill>
                <a:latin typeface="Trebuchet MS"/>
                <a:cs typeface="Trebuchet MS"/>
              </a:rPr>
              <a:t>r</a:t>
            </a:r>
            <a:r>
              <a:rPr sz="900" b="1" i="1" spc="-20" dirty="0">
                <a:solidFill>
                  <a:srgbClr val="234060"/>
                </a:solidFill>
                <a:latin typeface="Trebuchet MS"/>
                <a:cs typeface="Trebuchet MS"/>
              </a:rPr>
              <a:t>a</a:t>
            </a:r>
            <a:r>
              <a:rPr sz="900" b="1" i="1" spc="-10" dirty="0">
                <a:solidFill>
                  <a:srgbClr val="234060"/>
                </a:solidFill>
                <a:latin typeface="Trebuchet MS"/>
                <a:cs typeface="Trebuchet MS"/>
              </a:rPr>
              <a:t>d</a:t>
            </a:r>
            <a:r>
              <a:rPr sz="900" b="1" i="1" spc="-15" dirty="0">
                <a:solidFill>
                  <a:srgbClr val="234060"/>
                </a:solidFill>
                <a:latin typeface="Trebuchet MS"/>
                <a:cs typeface="Trebuchet MS"/>
              </a:rPr>
              <a:t>i</a:t>
            </a:r>
            <a:r>
              <a:rPr sz="900" b="1" i="1" spc="-5" dirty="0">
                <a:solidFill>
                  <a:srgbClr val="234060"/>
                </a:solidFill>
                <a:latin typeface="Trebuchet MS"/>
                <a:cs typeface="Trebuchet MS"/>
              </a:rPr>
              <a:t>t</a:t>
            </a:r>
            <a:r>
              <a:rPr sz="900" b="1" i="1" spc="-10" dirty="0">
                <a:solidFill>
                  <a:srgbClr val="234060"/>
                </a:solidFill>
                <a:latin typeface="Trebuchet MS"/>
                <a:cs typeface="Trebuchet MS"/>
              </a:rPr>
              <a:t>i</a:t>
            </a:r>
            <a:r>
              <a:rPr sz="900" b="1" i="1" spc="-5" dirty="0">
                <a:solidFill>
                  <a:srgbClr val="234060"/>
                </a:solidFill>
                <a:latin typeface="Trebuchet MS"/>
                <a:cs typeface="Trebuchet MS"/>
              </a:rPr>
              <a:t>on</a:t>
            </a:r>
            <a:r>
              <a:rPr sz="900" b="1" i="1" spc="-20" dirty="0">
                <a:solidFill>
                  <a:srgbClr val="234060"/>
                </a:solidFill>
                <a:latin typeface="Trebuchet MS"/>
                <a:cs typeface="Trebuchet MS"/>
              </a:rPr>
              <a:t>a</a:t>
            </a:r>
            <a:r>
              <a:rPr sz="900" b="1" i="1" spc="-5" dirty="0">
                <a:solidFill>
                  <a:srgbClr val="234060"/>
                </a:solidFill>
                <a:latin typeface="Trebuchet MS"/>
                <a:cs typeface="Trebuchet MS"/>
              </a:rPr>
              <a:t>l</a:t>
            </a:r>
            <a:r>
              <a:rPr sz="900" b="1" i="1" spc="50" dirty="0">
                <a:solidFill>
                  <a:srgbClr val="234060"/>
                </a:solidFill>
                <a:latin typeface="Trebuchet MS"/>
                <a:cs typeface="Trebuchet MS"/>
              </a:rPr>
              <a:t> </a:t>
            </a:r>
            <a:r>
              <a:rPr sz="900" b="1" i="1" spc="-5" dirty="0">
                <a:solidFill>
                  <a:srgbClr val="234060"/>
                </a:solidFill>
                <a:latin typeface="Trebuchet MS"/>
                <a:cs typeface="Trebuchet MS"/>
              </a:rPr>
              <a:t>v</a:t>
            </a:r>
            <a:r>
              <a:rPr sz="900" b="1" i="1" spc="-15" dirty="0">
                <a:solidFill>
                  <a:srgbClr val="234060"/>
                </a:solidFill>
                <a:latin typeface="Trebuchet MS"/>
                <a:cs typeface="Trebuchet MS"/>
              </a:rPr>
              <a:t>i</a:t>
            </a:r>
            <a:r>
              <a:rPr sz="900" b="1" i="1" spc="-5" dirty="0">
                <a:solidFill>
                  <a:srgbClr val="234060"/>
                </a:solidFill>
                <a:latin typeface="Trebuchet MS"/>
                <a:cs typeface="Trebuchet MS"/>
              </a:rPr>
              <a:t>ne</a:t>
            </a:r>
            <a:r>
              <a:rPr sz="900" b="1" i="1" spc="20" dirty="0">
                <a:solidFill>
                  <a:srgbClr val="234060"/>
                </a:solidFill>
                <a:latin typeface="Trebuchet MS"/>
                <a:cs typeface="Trebuchet MS"/>
              </a:rPr>
              <a:t> </a:t>
            </a:r>
            <a:r>
              <a:rPr sz="900" b="1" i="1" spc="-5" dirty="0">
                <a:solidFill>
                  <a:srgbClr val="234060"/>
                </a:solidFill>
                <a:latin typeface="Trebuchet MS"/>
                <a:cs typeface="Trebuchet MS"/>
              </a:rPr>
              <a:t>v</a:t>
            </a:r>
            <a:r>
              <a:rPr sz="900" b="1" i="1" spc="-10" dirty="0">
                <a:solidFill>
                  <a:srgbClr val="234060"/>
                </a:solidFill>
                <a:latin typeface="Trebuchet MS"/>
                <a:cs typeface="Trebuchet MS"/>
              </a:rPr>
              <a:t>a</a:t>
            </a:r>
            <a:r>
              <a:rPr sz="900" b="1" i="1" dirty="0">
                <a:solidFill>
                  <a:srgbClr val="234060"/>
                </a:solidFill>
                <a:latin typeface="Trebuchet MS"/>
                <a:cs typeface="Trebuchet MS"/>
              </a:rPr>
              <a:t>r</a:t>
            </a:r>
            <a:r>
              <a:rPr sz="900" b="1" i="1" spc="-10" dirty="0">
                <a:solidFill>
                  <a:srgbClr val="234060"/>
                </a:solidFill>
                <a:latin typeface="Trebuchet MS"/>
                <a:cs typeface="Trebuchet MS"/>
              </a:rPr>
              <a:t>i</a:t>
            </a:r>
            <a:r>
              <a:rPr sz="900" b="1" i="1" spc="-5" dirty="0">
                <a:solidFill>
                  <a:srgbClr val="234060"/>
                </a:solidFill>
                <a:latin typeface="Trebuchet MS"/>
                <a:cs typeface="Trebuchet MS"/>
              </a:rPr>
              <a:t>e</a:t>
            </a:r>
            <a:r>
              <a:rPr sz="900" b="1" i="1" dirty="0">
                <a:solidFill>
                  <a:srgbClr val="234060"/>
                </a:solidFill>
                <a:latin typeface="Trebuchet MS"/>
                <a:cs typeface="Trebuchet MS"/>
              </a:rPr>
              <a:t>t</a:t>
            </a:r>
            <a:r>
              <a:rPr sz="900" b="1" i="1" spc="-5" dirty="0">
                <a:solidFill>
                  <a:srgbClr val="234060"/>
                </a:solidFill>
                <a:latin typeface="Trebuchet MS"/>
                <a:cs typeface="Trebuchet MS"/>
              </a:rPr>
              <a:t>ie</a:t>
            </a:r>
            <a:r>
              <a:rPr sz="900" b="1" i="1" spc="-10" dirty="0">
                <a:solidFill>
                  <a:srgbClr val="234060"/>
                </a:solidFill>
                <a:latin typeface="Trebuchet MS"/>
                <a:cs typeface="Trebuchet MS"/>
              </a:rPr>
              <a:t>s</a:t>
            </a:r>
            <a:r>
              <a:rPr sz="900" b="1" i="1" dirty="0">
                <a:solidFill>
                  <a:srgbClr val="234060"/>
                </a:solidFill>
                <a:latin typeface="Trebuchet MS"/>
                <a:cs typeface="Trebuchet MS"/>
              </a:rPr>
              <a:t>” A</a:t>
            </a:r>
            <a:r>
              <a:rPr sz="900" b="1" i="1" spc="-5" dirty="0">
                <a:solidFill>
                  <a:srgbClr val="234060"/>
                </a:solidFill>
                <a:latin typeface="Trebuchet MS"/>
                <a:cs typeface="Trebuchet MS"/>
              </a:rPr>
              <a:t>c</a:t>
            </a:r>
            <a:r>
              <a:rPr sz="900" b="1" i="1" spc="-10" dirty="0">
                <a:solidFill>
                  <a:srgbClr val="234060"/>
                </a:solidFill>
                <a:latin typeface="Trebuchet MS"/>
                <a:cs typeface="Trebuchet MS"/>
              </a:rPr>
              <a:t>r</a:t>
            </a:r>
            <a:r>
              <a:rPr sz="900" b="1" i="1" dirty="0">
                <a:solidFill>
                  <a:srgbClr val="234060"/>
                </a:solidFill>
                <a:latin typeface="Trebuchet MS"/>
                <a:cs typeface="Trebuchet MS"/>
              </a:rPr>
              <a:t>on</a:t>
            </a:r>
            <a:r>
              <a:rPr sz="900" b="1" i="1" spc="-10" dirty="0">
                <a:solidFill>
                  <a:srgbClr val="234060"/>
                </a:solidFill>
                <a:latin typeface="Trebuchet MS"/>
                <a:cs typeface="Trebuchet MS"/>
              </a:rPr>
              <a:t>ym</a:t>
            </a:r>
            <a:r>
              <a:rPr sz="900" b="1" i="1" dirty="0">
                <a:solidFill>
                  <a:srgbClr val="234060"/>
                </a:solidFill>
                <a:latin typeface="Trebuchet MS"/>
                <a:cs typeface="Trebuchet MS"/>
              </a:rPr>
              <a:t>:</a:t>
            </a:r>
            <a:r>
              <a:rPr sz="900" b="1" i="1" spc="5" dirty="0">
                <a:solidFill>
                  <a:srgbClr val="234060"/>
                </a:solidFill>
                <a:latin typeface="Trebuchet MS"/>
                <a:cs typeface="Trebuchet MS"/>
              </a:rPr>
              <a:t> </a:t>
            </a:r>
            <a:r>
              <a:rPr sz="900" b="1" i="1" spc="-5" dirty="0">
                <a:solidFill>
                  <a:srgbClr val="234060"/>
                </a:solidFill>
                <a:latin typeface="Trebuchet MS"/>
                <a:cs typeface="Trebuchet MS"/>
              </a:rPr>
              <a:t>“V</a:t>
            </a:r>
            <a:r>
              <a:rPr sz="900" b="1" i="1" spc="-10" dirty="0">
                <a:solidFill>
                  <a:srgbClr val="234060"/>
                </a:solidFill>
                <a:latin typeface="Trebuchet MS"/>
                <a:cs typeface="Trebuchet MS"/>
              </a:rPr>
              <a:t>i</a:t>
            </a:r>
            <a:r>
              <a:rPr sz="900" b="1" i="1" spc="-5" dirty="0">
                <a:solidFill>
                  <a:srgbClr val="234060"/>
                </a:solidFill>
                <a:latin typeface="Trebuchet MS"/>
                <a:cs typeface="Trebuchet MS"/>
              </a:rPr>
              <a:t>n</a:t>
            </a:r>
            <a:r>
              <a:rPr sz="900" b="1" i="1" spc="-10" dirty="0">
                <a:solidFill>
                  <a:srgbClr val="234060"/>
                </a:solidFill>
                <a:latin typeface="Trebuchet MS"/>
                <a:cs typeface="Trebuchet MS"/>
              </a:rPr>
              <a:t>e</a:t>
            </a:r>
            <a:r>
              <a:rPr sz="900" b="1" i="1" dirty="0">
                <a:solidFill>
                  <a:srgbClr val="234060"/>
                </a:solidFill>
                <a:latin typeface="Trebuchet MS"/>
                <a:cs typeface="Trebuchet MS"/>
              </a:rPr>
              <a:t>S</a:t>
            </a:r>
            <a:r>
              <a:rPr sz="900" b="1" i="1" spc="-5" dirty="0">
                <a:solidFill>
                  <a:srgbClr val="234060"/>
                </a:solidFill>
                <a:latin typeface="Trebuchet MS"/>
                <a:cs typeface="Trebuchet MS"/>
              </a:rPr>
              <a:t>O</a:t>
            </a:r>
            <a:r>
              <a:rPr sz="900" b="1" i="1" spc="5" dirty="0">
                <a:solidFill>
                  <a:srgbClr val="234060"/>
                </a:solidFill>
                <a:latin typeface="Trebuchet MS"/>
                <a:cs typeface="Trebuchet MS"/>
              </a:rPr>
              <a:t>S</a:t>
            </a:r>
            <a:r>
              <a:rPr sz="900" b="1" i="1" dirty="0">
                <a:solidFill>
                  <a:srgbClr val="234060"/>
                </a:solidFill>
                <a:latin typeface="Trebuchet MS"/>
                <a:cs typeface="Trebuchet MS"/>
              </a:rPr>
              <a:t>”</a:t>
            </a:r>
            <a:endParaRPr sz="900">
              <a:latin typeface="Trebuchet MS"/>
              <a:cs typeface="Trebuchet MS"/>
            </a:endParaRPr>
          </a:p>
          <a:p>
            <a:pPr marL="12700">
              <a:lnSpc>
                <a:spcPct val="100000"/>
              </a:lnSpc>
            </a:pPr>
            <a:r>
              <a:rPr sz="900" b="1" i="1" dirty="0">
                <a:solidFill>
                  <a:srgbClr val="234060"/>
                </a:solidFill>
                <a:latin typeface="Trebuchet MS"/>
                <a:cs typeface="Trebuchet MS"/>
              </a:rPr>
              <a:t>P</a:t>
            </a:r>
            <a:r>
              <a:rPr sz="900" b="1" i="1" spc="-5" dirty="0">
                <a:solidFill>
                  <a:srgbClr val="234060"/>
                </a:solidFill>
                <a:latin typeface="Trebuchet MS"/>
                <a:cs typeface="Trebuchet MS"/>
              </a:rPr>
              <a:t>roj</a:t>
            </a:r>
            <a:r>
              <a:rPr sz="900" b="1" i="1" spc="-15" dirty="0">
                <a:solidFill>
                  <a:srgbClr val="234060"/>
                </a:solidFill>
                <a:latin typeface="Trebuchet MS"/>
                <a:cs typeface="Trebuchet MS"/>
              </a:rPr>
              <a:t>e</a:t>
            </a:r>
            <a:r>
              <a:rPr sz="900" b="1" i="1" spc="-5" dirty="0">
                <a:solidFill>
                  <a:srgbClr val="234060"/>
                </a:solidFill>
                <a:latin typeface="Trebuchet MS"/>
                <a:cs typeface="Trebuchet MS"/>
              </a:rPr>
              <a:t>ct</a:t>
            </a:r>
            <a:r>
              <a:rPr sz="900" b="1" i="1" spc="10" dirty="0">
                <a:solidFill>
                  <a:srgbClr val="234060"/>
                </a:solidFill>
                <a:latin typeface="Trebuchet MS"/>
                <a:cs typeface="Trebuchet MS"/>
              </a:rPr>
              <a:t> </a:t>
            </a:r>
            <a:r>
              <a:rPr sz="900" b="1" i="1" spc="-5" dirty="0">
                <a:solidFill>
                  <a:srgbClr val="234060"/>
                </a:solidFill>
                <a:latin typeface="Trebuchet MS"/>
                <a:cs typeface="Trebuchet MS"/>
              </a:rPr>
              <a:t>N</a:t>
            </a:r>
            <a:r>
              <a:rPr sz="900" b="1" i="1" spc="-20" dirty="0">
                <a:solidFill>
                  <a:srgbClr val="234060"/>
                </a:solidFill>
                <a:latin typeface="Trebuchet MS"/>
                <a:cs typeface="Trebuchet MS"/>
              </a:rPr>
              <a:t>o</a:t>
            </a:r>
            <a:r>
              <a:rPr sz="900" b="1" i="1" dirty="0">
                <a:solidFill>
                  <a:srgbClr val="234060"/>
                </a:solidFill>
                <a:latin typeface="Trebuchet MS"/>
                <a:cs typeface="Trebuchet MS"/>
              </a:rPr>
              <a:t>.</a:t>
            </a:r>
            <a:r>
              <a:rPr sz="900" b="1" i="1" spc="10" dirty="0">
                <a:solidFill>
                  <a:srgbClr val="234060"/>
                </a:solidFill>
                <a:latin typeface="Trebuchet MS"/>
                <a:cs typeface="Trebuchet MS"/>
              </a:rPr>
              <a:t> </a:t>
            </a:r>
            <a:r>
              <a:rPr sz="900" b="1" i="1" spc="-10" dirty="0">
                <a:solidFill>
                  <a:srgbClr val="234060"/>
                </a:solidFill>
                <a:latin typeface="Trebuchet MS"/>
                <a:cs typeface="Trebuchet MS"/>
              </a:rPr>
              <a:t>1</a:t>
            </a:r>
            <a:r>
              <a:rPr sz="900" b="1" i="1" spc="-25" dirty="0">
                <a:solidFill>
                  <a:srgbClr val="234060"/>
                </a:solidFill>
                <a:latin typeface="Trebuchet MS"/>
                <a:cs typeface="Trebuchet MS"/>
              </a:rPr>
              <a:t>8</a:t>
            </a:r>
            <a:r>
              <a:rPr sz="900" b="1" i="1" spc="-10" dirty="0">
                <a:solidFill>
                  <a:srgbClr val="234060"/>
                </a:solidFill>
                <a:latin typeface="Trebuchet MS"/>
                <a:cs typeface="Trebuchet MS"/>
              </a:rPr>
              <a:t>29</a:t>
            </a:r>
            <a:endParaRPr sz="900">
              <a:latin typeface="Trebuchet MS"/>
              <a:cs typeface="Trebuchet MS"/>
            </a:endParaRPr>
          </a:p>
        </p:txBody>
      </p:sp>
      <p:sp>
        <p:nvSpPr>
          <p:cNvPr id="8" name="object 8"/>
          <p:cNvSpPr txBox="1"/>
          <p:nvPr/>
        </p:nvSpPr>
        <p:spPr>
          <a:xfrm>
            <a:off x="9868661" y="6171616"/>
            <a:ext cx="2245360" cy="551815"/>
          </a:xfrm>
          <a:prstGeom prst="rect">
            <a:avLst/>
          </a:prstGeom>
        </p:spPr>
        <p:txBody>
          <a:bodyPr vert="horz" wrap="square" lIns="0" tIns="0" rIns="0" bIns="0" rtlCol="0">
            <a:spAutoFit/>
          </a:bodyPr>
          <a:lstStyle/>
          <a:p>
            <a:pPr marL="1298575">
              <a:lnSpc>
                <a:spcPct val="100000"/>
              </a:lnSpc>
            </a:pPr>
            <a:r>
              <a:rPr sz="900" i="1" spc="-5" dirty="0">
                <a:solidFill>
                  <a:srgbClr val="003366"/>
                </a:solidFill>
                <a:latin typeface="Trebuchet MS"/>
                <a:cs typeface="Trebuchet MS"/>
              </a:rPr>
              <a:t>270</a:t>
            </a:r>
            <a:r>
              <a:rPr sz="900" i="1" dirty="0">
                <a:solidFill>
                  <a:srgbClr val="003366"/>
                </a:solidFill>
                <a:latin typeface="Trebuchet MS"/>
                <a:cs typeface="Trebuchet MS"/>
              </a:rPr>
              <a:t>0</a:t>
            </a:r>
            <a:r>
              <a:rPr sz="900" i="1" spc="25" dirty="0">
                <a:solidFill>
                  <a:srgbClr val="003366"/>
                </a:solidFill>
                <a:latin typeface="Trebuchet MS"/>
                <a:cs typeface="Trebuchet MS"/>
              </a:rPr>
              <a:t> </a:t>
            </a:r>
            <a:r>
              <a:rPr sz="900" i="1" spc="-15" dirty="0">
                <a:solidFill>
                  <a:srgbClr val="003366"/>
                </a:solidFill>
                <a:latin typeface="Trebuchet MS"/>
                <a:cs typeface="Trebuchet MS"/>
              </a:rPr>
              <a:t>B</a:t>
            </a:r>
            <a:r>
              <a:rPr sz="900" i="1" spc="-5" dirty="0">
                <a:solidFill>
                  <a:srgbClr val="003366"/>
                </a:solidFill>
                <a:latin typeface="Trebuchet MS"/>
                <a:cs typeface="Trebuchet MS"/>
              </a:rPr>
              <a:t>lag</a:t>
            </a:r>
            <a:r>
              <a:rPr sz="900" i="1" spc="-10" dirty="0">
                <a:solidFill>
                  <a:srgbClr val="003366"/>
                </a:solidFill>
                <a:latin typeface="Trebuchet MS"/>
                <a:cs typeface="Trebuchet MS"/>
              </a:rPr>
              <a:t>o</a:t>
            </a:r>
            <a:r>
              <a:rPr sz="900" i="1" spc="-5" dirty="0">
                <a:solidFill>
                  <a:srgbClr val="003366"/>
                </a:solidFill>
                <a:latin typeface="Trebuchet MS"/>
                <a:cs typeface="Trebuchet MS"/>
              </a:rPr>
              <a:t>evg</a:t>
            </a:r>
            <a:r>
              <a:rPr sz="900" i="1" spc="-10" dirty="0">
                <a:solidFill>
                  <a:srgbClr val="003366"/>
                </a:solidFill>
                <a:latin typeface="Trebuchet MS"/>
                <a:cs typeface="Trebuchet MS"/>
              </a:rPr>
              <a:t>r</a:t>
            </a:r>
            <a:r>
              <a:rPr sz="900" i="1" spc="-5" dirty="0">
                <a:solidFill>
                  <a:srgbClr val="003366"/>
                </a:solidFill>
                <a:latin typeface="Trebuchet MS"/>
                <a:cs typeface="Trebuchet MS"/>
              </a:rPr>
              <a:t>a</a:t>
            </a:r>
            <a:r>
              <a:rPr sz="900" i="1" dirty="0">
                <a:solidFill>
                  <a:srgbClr val="003366"/>
                </a:solidFill>
                <a:latin typeface="Trebuchet MS"/>
                <a:cs typeface="Trebuchet MS"/>
              </a:rPr>
              <a:t>d</a:t>
            </a:r>
            <a:endParaRPr sz="900">
              <a:latin typeface="Trebuchet MS"/>
              <a:cs typeface="Trebuchet MS"/>
            </a:endParaRPr>
          </a:p>
          <a:p>
            <a:pPr marL="482600" algn="ctr">
              <a:lnSpc>
                <a:spcPct val="100000"/>
              </a:lnSpc>
            </a:pPr>
            <a:r>
              <a:rPr sz="900" i="1" spc="-5" dirty="0">
                <a:solidFill>
                  <a:srgbClr val="003366"/>
                </a:solidFill>
                <a:latin typeface="Trebuchet MS"/>
                <a:cs typeface="Trebuchet MS"/>
              </a:rPr>
              <a:t>“</a:t>
            </a:r>
            <a:r>
              <a:rPr sz="900" i="1" dirty="0">
                <a:solidFill>
                  <a:srgbClr val="003366"/>
                </a:solidFill>
                <a:latin typeface="Trebuchet MS"/>
                <a:cs typeface="Trebuchet MS"/>
              </a:rPr>
              <a:t>St</a:t>
            </a:r>
            <a:r>
              <a:rPr sz="900" i="1" spc="-5" dirty="0">
                <a:solidFill>
                  <a:srgbClr val="003366"/>
                </a:solidFill>
                <a:latin typeface="Trebuchet MS"/>
                <a:cs typeface="Trebuchet MS"/>
              </a:rPr>
              <a:t>e</a:t>
            </a:r>
            <a:r>
              <a:rPr sz="900" i="1" dirty="0">
                <a:solidFill>
                  <a:srgbClr val="003366"/>
                </a:solidFill>
                <a:latin typeface="Trebuchet MS"/>
                <a:cs typeface="Trebuchet MS"/>
              </a:rPr>
              <a:t>f</a:t>
            </a:r>
            <a:r>
              <a:rPr sz="900" i="1" spc="-10" dirty="0">
                <a:solidFill>
                  <a:srgbClr val="003366"/>
                </a:solidFill>
                <a:latin typeface="Trebuchet MS"/>
                <a:cs typeface="Trebuchet MS"/>
              </a:rPr>
              <a:t>a</a:t>
            </a:r>
            <a:r>
              <a:rPr sz="900" i="1" dirty="0">
                <a:solidFill>
                  <a:srgbClr val="003366"/>
                </a:solidFill>
                <a:latin typeface="Trebuchet MS"/>
                <a:cs typeface="Trebuchet MS"/>
              </a:rPr>
              <a:t>n</a:t>
            </a:r>
            <a:r>
              <a:rPr sz="900" i="1" spc="15" dirty="0">
                <a:solidFill>
                  <a:srgbClr val="003366"/>
                </a:solidFill>
                <a:latin typeface="Trebuchet MS"/>
                <a:cs typeface="Trebuchet MS"/>
              </a:rPr>
              <a:t> </a:t>
            </a:r>
            <a:r>
              <a:rPr sz="900" i="1" spc="-5" dirty="0">
                <a:solidFill>
                  <a:srgbClr val="003366"/>
                </a:solidFill>
                <a:latin typeface="Trebuchet MS"/>
                <a:cs typeface="Trebuchet MS"/>
              </a:rPr>
              <a:t>Stam</a:t>
            </a:r>
            <a:r>
              <a:rPr sz="900" i="1" dirty="0">
                <a:solidFill>
                  <a:srgbClr val="003366"/>
                </a:solidFill>
                <a:latin typeface="Trebuchet MS"/>
                <a:cs typeface="Trebuchet MS"/>
              </a:rPr>
              <a:t>b</a:t>
            </a:r>
            <a:r>
              <a:rPr sz="900" i="1" spc="-10" dirty="0">
                <a:solidFill>
                  <a:srgbClr val="003366"/>
                </a:solidFill>
                <a:latin typeface="Trebuchet MS"/>
                <a:cs typeface="Trebuchet MS"/>
              </a:rPr>
              <a:t>olo</a:t>
            </a:r>
            <a:r>
              <a:rPr sz="900" i="1" dirty="0">
                <a:solidFill>
                  <a:srgbClr val="003366"/>
                </a:solidFill>
                <a:latin typeface="Trebuchet MS"/>
                <a:cs typeface="Trebuchet MS"/>
              </a:rPr>
              <a:t>v”</a:t>
            </a:r>
            <a:r>
              <a:rPr sz="900" i="1" spc="10" dirty="0">
                <a:solidFill>
                  <a:srgbClr val="003366"/>
                </a:solidFill>
                <a:latin typeface="Trebuchet MS"/>
                <a:cs typeface="Trebuchet MS"/>
              </a:rPr>
              <a:t> </a:t>
            </a:r>
            <a:r>
              <a:rPr sz="900" i="1" spc="-10" dirty="0">
                <a:solidFill>
                  <a:srgbClr val="003366"/>
                </a:solidFill>
                <a:latin typeface="Trebuchet MS"/>
                <a:cs typeface="Trebuchet MS"/>
              </a:rPr>
              <a:t>s</a:t>
            </a:r>
            <a:r>
              <a:rPr sz="900" i="1" dirty="0">
                <a:solidFill>
                  <a:srgbClr val="003366"/>
                </a:solidFill>
                <a:latin typeface="Trebuchet MS"/>
                <a:cs typeface="Trebuchet MS"/>
              </a:rPr>
              <a:t>t</a:t>
            </a:r>
            <a:r>
              <a:rPr sz="900" i="1" spc="-10" dirty="0">
                <a:solidFill>
                  <a:srgbClr val="003366"/>
                </a:solidFill>
                <a:latin typeface="Trebuchet MS"/>
                <a:cs typeface="Trebuchet MS"/>
              </a:rPr>
              <a:t>r</a:t>
            </a:r>
            <a:r>
              <a:rPr sz="900" i="1" dirty="0">
                <a:solidFill>
                  <a:srgbClr val="003366"/>
                </a:solidFill>
                <a:latin typeface="Trebuchet MS"/>
                <a:cs typeface="Trebuchet MS"/>
              </a:rPr>
              <a:t>.</a:t>
            </a:r>
            <a:r>
              <a:rPr sz="900" i="1" spc="-5" dirty="0">
                <a:solidFill>
                  <a:srgbClr val="003366"/>
                </a:solidFill>
                <a:latin typeface="Trebuchet MS"/>
                <a:cs typeface="Trebuchet MS"/>
              </a:rPr>
              <a:t> </a:t>
            </a:r>
            <a:r>
              <a:rPr sz="900" i="1" dirty="0">
                <a:solidFill>
                  <a:srgbClr val="003366"/>
                </a:solidFill>
                <a:latin typeface="Trebuchet MS"/>
                <a:cs typeface="Trebuchet MS"/>
              </a:rPr>
              <a:t>№</a:t>
            </a:r>
            <a:r>
              <a:rPr sz="900" i="1" spc="-5" dirty="0">
                <a:solidFill>
                  <a:srgbClr val="003366"/>
                </a:solidFill>
                <a:latin typeface="Trebuchet MS"/>
                <a:cs typeface="Trebuchet MS"/>
              </a:rPr>
              <a:t>1</a:t>
            </a:r>
            <a:r>
              <a:rPr sz="900" i="1" dirty="0">
                <a:solidFill>
                  <a:srgbClr val="003366"/>
                </a:solidFill>
                <a:latin typeface="Trebuchet MS"/>
                <a:cs typeface="Trebuchet MS"/>
              </a:rPr>
              <a:t>,</a:t>
            </a:r>
            <a:r>
              <a:rPr sz="900" i="1" spc="-5" dirty="0">
                <a:solidFill>
                  <a:srgbClr val="003366"/>
                </a:solidFill>
                <a:latin typeface="Trebuchet MS"/>
                <a:cs typeface="Trebuchet MS"/>
              </a:rPr>
              <a:t> fl</a:t>
            </a:r>
            <a:r>
              <a:rPr sz="900" i="1" dirty="0">
                <a:solidFill>
                  <a:srgbClr val="003366"/>
                </a:solidFill>
                <a:latin typeface="Trebuchet MS"/>
                <a:cs typeface="Trebuchet MS"/>
              </a:rPr>
              <a:t>.</a:t>
            </a:r>
            <a:r>
              <a:rPr sz="900" i="1" spc="10" dirty="0">
                <a:solidFill>
                  <a:srgbClr val="003366"/>
                </a:solidFill>
                <a:latin typeface="Trebuchet MS"/>
                <a:cs typeface="Trebuchet MS"/>
              </a:rPr>
              <a:t> </a:t>
            </a:r>
            <a:r>
              <a:rPr sz="900" i="1" dirty="0">
                <a:solidFill>
                  <a:srgbClr val="003366"/>
                </a:solidFill>
                <a:latin typeface="Trebuchet MS"/>
                <a:cs typeface="Trebuchet MS"/>
              </a:rPr>
              <a:t>2</a:t>
            </a:r>
            <a:endParaRPr sz="900">
              <a:latin typeface="Trebuchet MS"/>
              <a:cs typeface="Trebuchet MS"/>
            </a:endParaRPr>
          </a:p>
          <a:p>
            <a:pPr marL="12700">
              <a:lnSpc>
                <a:spcPct val="100000"/>
              </a:lnSpc>
            </a:pPr>
            <a:r>
              <a:rPr sz="900" i="1" dirty="0">
                <a:solidFill>
                  <a:srgbClr val="234060"/>
                </a:solidFill>
                <a:latin typeface="Trebuchet MS"/>
                <a:cs typeface="Trebuchet MS"/>
              </a:rPr>
              <a:t>t</a:t>
            </a:r>
            <a:r>
              <a:rPr sz="900" i="1" spc="-5" dirty="0">
                <a:solidFill>
                  <a:srgbClr val="234060"/>
                </a:solidFill>
                <a:latin typeface="Trebuchet MS"/>
                <a:cs typeface="Trebuchet MS"/>
              </a:rPr>
              <a:t>el</a:t>
            </a:r>
            <a:r>
              <a:rPr sz="900" i="1" dirty="0">
                <a:solidFill>
                  <a:srgbClr val="234060"/>
                </a:solidFill>
                <a:latin typeface="Trebuchet MS"/>
                <a:cs typeface="Trebuchet MS"/>
              </a:rPr>
              <a:t>.</a:t>
            </a:r>
            <a:r>
              <a:rPr sz="900" i="1" spc="-5" dirty="0">
                <a:solidFill>
                  <a:srgbClr val="234060"/>
                </a:solidFill>
                <a:latin typeface="Trebuchet MS"/>
                <a:cs typeface="Trebuchet MS"/>
              </a:rPr>
              <a:t> </a:t>
            </a:r>
            <a:r>
              <a:rPr sz="900" i="1" spc="-10" dirty="0">
                <a:solidFill>
                  <a:srgbClr val="234060"/>
                </a:solidFill>
                <a:latin typeface="Trebuchet MS"/>
                <a:cs typeface="Trebuchet MS"/>
              </a:rPr>
              <a:t>+35</a:t>
            </a:r>
            <a:r>
              <a:rPr sz="900" i="1" dirty="0">
                <a:solidFill>
                  <a:srgbClr val="234060"/>
                </a:solidFill>
                <a:latin typeface="Trebuchet MS"/>
                <a:cs typeface="Trebuchet MS"/>
              </a:rPr>
              <a:t>9</a:t>
            </a:r>
            <a:r>
              <a:rPr sz="900" i="1" spc="20" dirty="0">
                <a:solidFill>
                  <a:srgbClr val="234060"/>
                </a:solidFill>
                <a:latin typeface="Trebuchet MS"/>
                <a:cs typeface="Trebuchet MS"/>
              </a:rPr>
              <a:t> </a:t>
            </a:r>
            <a:r>
              <a:rPr sz="900" i="1" spc="-10" dirty="0">
                <a:solidFill>
                  <a:srgbClr val="234060"/>
                </a:solidFill>
                <a:latin typeface="Trebuchet MS"/>
                <a:cs typeface="Trebuchet MS"/>
              </a:rPr>
              <a:t>89</a:t>
            </a:r>
            <a:r>
              <a:rPr sz="900" i="1" dirty="0">
                <a:solidFill>
                  <a:srgbClr val="234060"/>
                </a:solidFill>
                <a:latin typeface="Trebuchet MS"/>
                <a:cs typeface="Trebuchet MS"/>
              </a:rPr>
              <a:t>6</a:t>
            </a:r>
            <a:r>
              <a:rPr sz="900" i="1" spc="20" dirty="0">
                <a:solidFill>
                  <a:srgbClr val="234060"/>
                </a:solidFill>
                <a:latin typeface="Trebuchet MS"/>
                <a:cs typeface="Trebuchet MS"/>
              </a:rPr>
              <a:t> </a:t>
            </a:r>
            <a:r>
              <a:rPr sz="900" i="1" spc="-10" dirty="0">
                <a:solidFill>
                  <a:srgbClr val="234060"/>
                </a:solidFill>
                <a:latin typeface="Trebuchet MS"/>
                <a:cs typeface="Trebuchet MS"/>
              </a:rPr>
              <a:t>0</a:t>
            </a:r>
            <a:r>
              <a:rPr sz="900" i="1" dirty="0">
                <a:solidFill>
                  <a:srgbClr val="234060"/>
                </a:solidFill>
                <a:latin typeface="Trebuchet MS"/>
                <a:cs typeface="Trebuchet MS"/>
              </a:rPr>
              <a:t>4</a:t>
            </a:r>
            <a:r>
              <a:rPr sz="900" i="1" spc="10" dirty="0">
                <a:solidFill>
                  <a:srgbClr val="234060"/>
                </a:solidFill>
                <a:latin typeface="Trebuchet MS"/>
                <a:cs typeface="Trebuchet MS"/>
              </a:rPr>
              <a:t> </a:t>
            </a:r>
            <a:r>
              <a:rPr sz="900" i="1" spc="-10" dirty="0">
                <a:solidFill>
                  <a:srgbClr val="234060"/>
                </a:solidFill>
                <a:latin typeface="Trebuchet MS"/>
                <a:cs typeface="Trebuchet MS"/>
              </a:rPr>
              <a:t>0</a:t>
            </a:r>
            <a:r>
              <a:rPr sz="900" i="1" dirty="0">
                <a:solidFill>
                  <a:srgbClr val="234060"/>
                </a:solidFill>
                <a:latin typeface="Trebuchet MS"/>
                <a:cs typeface="Trebuchet MS"/>
              </a:rPr>
              <a:t>9</a:t>
            </a:r>
            <a:r>
              <a:rPr sz="900" i="1" spc="10" dirty="0">
                <a:solidFill>
                  <a:srgbClr val="234060"/>
                </a:solidFill>
                <a:latin typeface="Trebuchet MS"/>
                <a:cs typeface="Trebuchet MS"/>
              </a:rPr>
              <a:t> </a:t>
            </a:r>
            <a:r>
              <a:rPr sz="900" i="1" spc="-10" dirty="0">
                <a:solidFill>
                  <a:srgbClr val="234060"/>
                </a:solidFill>
                <a:latin typeface="Trebuchet MS"/>
                <a:cs typeface="Trebuchet MS"/>
              </a:rPr>
              <a:t>0</a:t>
            </a:r>
            <a:r>
              <a:rPr sz="900" i="1" dirty="0">
                <a:solidFill>
                  <a:srgbClr val="234060"/>
                </a:solidFill>
                <a:latin typeface="Trebuchet MS"/>
                <a:cs typeface="Trebuchet MS"/>
              </a:rPr>
              <a:t>3</a:t>
            </a:r>
            <a:r>
              <a:rPr sz="900" i="1" spc="10" dirty="0">
                <a:solidFill>
                  <a:srgbClr val="234060"/>
                </a:solidFill>
                <a:latin typeface="Trebuchet MS"/>
                <a:cs typeface="Trebuchet MS"/>
              </a:rPr>
              <a:t> </a:t>
            </a:r>
            <a:r>
              <a:rPr sz="900" i="1" spc="-10" dirty="0">
                <a:solidFill>
                  <a:srgbClr val="234060"/>
                </a:solidFill>
                <a:latin typeface="Trebuchet MS"/>
                <a:cs typeface="Trebuchet MS"/>
              </a:rPr>
              <a:t>/</a:t>
            </a:r>
            <a:r>
              <a:rPr sz="900" i="1" dirty="0">
                <a:solidFill>
                  <a:srgbClr val="234060"/>
                </a:solidFill>
                <a:latin typeface="Trebuchet MS"/>
                <a:cs typeface="Trebuchet MS"/>
              </a:rPr>
              <a:t>+</a:t>
            </a:r>
            <a:r>
              <a:rPr sz="900" i="1" spc="10" dirty="0">
                <a:solidFill>
                  <a:srgbClr val="234060"/>
                </a:solidFill>
                <a:latin typeface="Trebuchet MS"/>
                <a:cs typeface="Trebuchet MS"/>
              </a:rPr>
              <a:t> </a:t>
            </a:r>
            <a:r>
              <a:rPr sz="900" i="1" spc="-10" dirty="0">
                <a:solidFill>
                  <a:srgbClr val="234060"/>
                </a:solidFill>
                <a:latin typeface="Trebuchet MS"/>
                <a:cs typeface="Trebuchet MS"/>
              </a:rPr>
              <a:t>35</a:t>
            </a:r>
            <a:r>
              <a:rPr sz="900" i="1" dirty="0">
                <a:solidFill>
                  <a:srgbClr val="234060"/>
                </a:solidFill>
                <a:latin typeface="Trebuchet MS"/>
                <a:cs typeface="Trebuchet MS"/>
              </a:rPr>
              <a:t>9</a:t>
            </a:r>
            <a:r>
              <a:rPr sz="900" i="1" spc="20" dirty="0">
                <a:solidFill>
                  <a:srgbClr val="234060"/>
                </a:solidFill>
                <a:latin typeface="Trebuchet MS"/>
                <a:cs typeface="Trebuchet MS"/>
              </a:rPr>
              <a:t> </a:t>
            </a:r>
            <a:r>
              <a:rPr sz="900" i="1" spc="-10" dirty="0">
                <a:solidFill>
                  <a:srgbClr val="234060"/>
                </a:solidFill>
                <a:latin typeface="Trebuchet MS"/>
                <a:cs typeface="Trebuchet MS"/>
              </a:rPr>
              <a:t>87</a:t>
            </a:r>
            <a:r>
              <a:rPr sz="900" i="1" dirty="0">
                <a:solidFill>
                  <a:srgbClr val="234060"/>
                </a:solidFill>
                <a:latin typeface="Trebuchet MS"/>
                <a:cs typeface="Trebuchet MS"/>
              </a:rPr>
              <a:t>6</a:t>
            </a:r>
            <a:r>
              <a:rPr sz="900" i="1" spc="10" dirty="0">
                <a:solidFill>
                  <a:srgbClr val="234060"/>
                </a:solidFill>
                <a:latin typeface="Trebuchet MS"/>
                <a:cs typeface="Trebuchet MS"/>
              </a:rPr>
              <a:t> </a:t>
            </a:r>
            <a:r>
              <a:rPr sz="900" i="1" spc="-10" dirty="0">
                <a:solidFill>
                  <a:srgbClr val="234060"/>
                </a:solidFill>
                <a:latin typeface="Trebuchet MS"/>
                <a:cs typeface="Trebuchet MS"/>
              </a:rPr>
              <a:t>7</a:t>
            </a:r>
            <a:r>
              <a:rPr sz="900" i="1" dirty="0">
                <a:solidFill>
                  <a:srgbClr val="234060"/>
                </a:solidFill>
                <a:latin typeface="Trebuchet MS"/>
                <a:cs typeface="Trebuchet MS"/>
              </a:rPr>
              <a:t>1</a:t>
            </a:r>
            <a:r>
              <a:rPr sz="900" i="1" spc="10" dirty="0">
                <a:solidFill>
                  <a:srgbClr val="234060"/>
                </a:solidFill>
                <a:latin typeface="Trebuchet MS"/>
                <a:cs typeface="Trebuchet MS"/>
              </a:rPr>
              <a:t> </a:t>
            </a:r>
            <a:r>
              <a:rPr sz="900" i="1" spc="-10" dirty="0">
                <a:solidFill>
                  <a:srgbClr val="234060"/>
                </a:solidFill>
                <a:latin typeface="Trebuchet MS"/>
                <a:cs typeface="Trebuchet MS"/>
              </a:rPr>
              <a:t>2</a:t>
            </a:r>
            <a:r>
              <a:rPr sz="900" i="1" dirty="0">
                <a:solidFill>
                  <a:srgbClr val="234060"/>
                </a:solidFill>
                <a:latin typeface="Trebuchet MS"/>
                <a:cs typeface="Trebuchet MS"/>
              </a:rPr>
              <a:t>4</a:t>
            </a:r>
            <a:r>
              <a:rPr sz="900" i="1" spc="20" dirty="0">
                <a:solidFill>
                  <a:srgbClr val="234060"/>
                </a:solidFill>
                <a:latin typeface="Trebuchet MS"/>
                <a:cs typeface="Trebuchet MS"/>
              </a:rPr>
              <a:t> </a:t>
            </a:r>
            <a:r>
              <a:rPr sz="900" i="1" spc="-10" dirty="0">
                <a:solidFill>
                  <a:srgbClr val="234060"/>
                </a:solidFill>
                <a:latin typeface="Trebuchet MS"/>
                <a:cs typeface="Trebuchet MS"/>
              </a:rPr>
              <a:t>09</a:t>
            </a:r>
            <a:endParaRPr sz="900">
              <a:latin typeface="Trebuchet MS"/>
              <a:cs typeface="Trebuchet MS"/>
            </a:endParaRPr>
          </a:p>
          <a:p>
            <a:pPr marL="368300" algn="ctr">
              <a:lnSpc>
                <a:spcPct val="100000"/>
              </a:lnSpc>
            </a:pPr>
            <a:r>
              <a:rPr sz="900" i="1" spc="-5" dirty="0">
                <a:solidFill>
                  <a:srgbClr val="003366"/>
                </a:solidFill>
                <a:latin typeface="Trebuchet MS"/>
                <a:cs typeface="Trebuchet MS"/>
              </a:rPr>
              <a:t>e</a:t>
            </a:r>
            <a:r>
              <a:rPr sz="900" i="1" spc="5" dirty="0">
                <a:solidFill>
                  <a:srgbClr val="003366"/>
                </a:solidFill>
                <a:latin typeface="Trebuchet MS"/>
                <a:cs typeface="Trebuchet MS"/>
              </a:rPr>
              <a:t>-</a:t>
            </a:r>
            <a:r>
              <a:rPr sz="900" i="1" spc="-5" dirty="0">
                <a:solidFill>
                  <a:srgbClr val="003366"/>
                </a:solidFill>
                <a:latin typeface="Trebuchet MS"/>
                <a:cs typeface="Trebuchet MS"/>
              </a:rPr>
              <a:t>mai</a:t>
            </a:r>
            <a:r>
              <a:rPr sz="900" i="1" spc="-10" dirty="0">
                <a:solidFill>
                  <a:srgbClr val="003366"/>
                </a:solidFill>
                <a:latin typeface="Trebuchet MS"/>
                <a:cs typeface="Trebuchet MS"/>
              </a:rPr>
              <a:t>l</a:t>
            </a:r>
            <a:r>
              <a:rPr sz="900" i="1" dirty="0">
                <a:solidFill>
                  <a:srgbClr val="003366"/>
                </a:solidFill>
                <a:latin typeface="Trebuchet MS"/>
                <a:cs typeface="Trebuchet MS"/>
              </a:rPr>
              <a:t>:</a:t>
            </a:r>
            <a:r>
              <a:rPr sz="900" i="1" spc="10" dirty="0">
                <a:solidFill>
                  <a:srgbClr val="003366"/>
                </a:solidFill>
                <a:latin typeface="Trebuchet MS"/>
                <a:cs typeface="Trebuchet MS"/>
              </a:rPr>
              <a:t> </a:t>
            </a:r>
            <a:r>
              <a:rPr sz="900" i="1" u="sng" dirty="0">
                <a:solidFill>
                  <a:srgbClr val="0462C1"/>
                </a:solidFill>
                <a:latin typeface="Trebuchet MS"/>
                <a:cs typeface="Trebuchet MS"/>
                <a:hlinkClick r:id="rId7"/>
              </a:rPr>
              <a:t>pdb</a:t>
            </a:r>
            <a:r>
              <a:rPr sz="900" i="1" u="sng" spc="-5" dirty="0">
                <a:solidFill>
                  <a:srgbClr val="0462C1"/>
                </a:solidFill>
                <a:latin typeface="Trebuchet MS"/>
                <a:cs typeface="Trebuchet MS"/>
                <a:hlinkClick r:id="rId7"/>
              </a:rPr>
              <a:t>ul</a:t>
            </a:r>
            <a:r>
              <a:rPr sz="900" i="1" u="sng" dirty="0">
                <a:solidFill>
                  <a:srgbClr val="0462C1"/>
                </a:solidFill>
                <a:latin typeface="Trebuchet MS"/>
                <a:cs typeface="Trebuchet MS"/>
                <a:hlinkClick r:id="rId7"/>
              </a:rPr>
              <a:t>g</a:t>
            </a:r>
            <a:r>
              <a:rPr sz="900" i="1" u="sng" spc="-5" dirty="0">
                <a:solidFill>
                  <a:srgbClr val="0462C1"/>
                </a:solidFill>
                <a:latin typeface="Trebuchet MS"/>
                <a:cs typeface="Trebuchet MS"/>
                <a:hlinkClick r:id="rId7"/>
              </a:rPr>
              <a:t>a</a:t>
            </a:r>
            <a:r>
              <a:rPr sz="900" i="1" u="sng" spc="-10" dirty="0">
                <a:solidFill>
                  <a:srgbClr val="0462C1"/>
                </a:solidFill>
                <a:latin typeface="Trebuchet MS"/>
                <a:cs typeface="Trebuchet MS"/>
                <a:hlinkClick r:id="rId7"/>
              </a:rPr>
              <a:t>r</a:t>
            </a:r>
            <a:r>
              <a:rPr sz="900" i="1" u="sng" dirty="0">
                <a:solidFill>
                  <a:srgbClr val="0462C1"/>
                </a:solidFill>
                <a:latin typeface="Trebuchet MS"/>
                <a:cs typeface="Trebuchet MS"/>
                <a:hlinkClick r:id="rId7"/>
              </a:rPr>
              <a:t>i</a:t>
            </a:r>
            <a:r>
              <a:rPr sz="900" i="1" u="sng" spc="-5" dirty="0">
                <a:solidFill>
                  <a:srgbClr val="0462C1"/>
                </a:solidFill>
                <a:latin typeface="Trebuchet MS"/>
                <a:cs typeface="Trebuchet MS"/>
                <a:hlinkClick r:id="rId7"/>
              </a:rPr>
              <a:t>a2010</a:t>
            </a:r>
            <a:r>
              <a:rPr sz="900" i="1" u="sng" spc="-10" dirty="0">
                <a:solidFill>
                  <a:srgbClr val="0462C1"/>
                </a:solidFill>
                <a:latin typeface="Trebuchet MS"/>
                <a:cs typeface="Trebuchet MS"/>
                <a:hlinkClick r:id="rId7"/>
              </a:rPr>
              <a:t>@</a:t>
            </a:r>
            <a:r>
              <a:rPr sz="900" i="1" u="sng" dirty="0">
                <a:solidFill>
                  <a:srgbClr val="0462C1"/>
                </a:solidFill>
                <a:latin typeface="Trebuchet MS"/>
                <a:cs typeface="Trebuchet MS"/>
                <a:hlinkClick r:id="rId7"/>
              </a:rPr>
              <a:t>g</a:t>
            </a:r>
            <a:r>
              <a:rPr sz="900" i="1" u="sng" spc="-5" dirty="0">
                <a:solidFill>
                  <a:srgbClr val="0462C1"/>
                </a:solidFill>
                <a:latin typeface="Trebuchet MS"/>
                <a:cs typeface="Trebuchet MS"/>
                <a:hlinkClick r:id="rId7"/>
              </a:rPr>
              <a:t>mail</a:t>
            </a:r>
            <a:r>
              <a:rPr sz="900" i="1" u="sng" spc="5" dirty="0">
                <a:solidFill>
                  <a:srgbClr val="0462C1"/>
                </a:solidFill>
                <a:latin typeface="Trebuchet MS"/>
                <a:cs typeface="Trebuchet MS"/>
                <a:hlinkClick r:id="rId7"/>
              </a:rPr>
              <a:t>.</a:t>
            </a:r>
            <a:r>
              <a:rPr sz="900" i="1" u="sng" dirty="0">
                <a:solidFill>
                  <a:srgbClr val="0462C1"/>
                </a:solidFill>
                <a:latin typeface="Trebuchet MS"/>
                <a:cs typeface="Trebuchet MS"/>
                <a:hlinkClick r:id="rId7"/>
              </a:rPr>
              <a:t>c</a:t>
            </a:r>
            <a:r>
              <a:rPr sz="900" i="1" u="sng" spc="-10" dirty="0">
                <a:solidFill>
                  <a:srgbClr val="0462C1"/>
                </a:solidFill>
                <a:latin typeface="Trebuchet MS"/>
                <a:cs typeface="Trebuchet MS"/>
                <a:hlinkClick r:id="rId7"/>
              </a:rPr>
              <a:t>o</a:t>
            </a:r>
            <a:r>
              <a:rPr sz="900" i="1" u="sng" dirty="0">
                <a:solidFill>
                  <a:srgbClr val="0462C1"/>
                </a:solidFill>
                <a:latin typeface="Trebuchet MS"/>
                <a:cs typeface="Trebuchet MS"/>
                <a:hlinkClick r:id="rId7"/>
              </a:rPr>
              <a:t>m</a:t>
            </a:r>
            <a:endParaRPr sz="900">
              <a:latin typeface="Trebuchet MS"/>
              <a:cs typeface="Trebuchet MS"/>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1999" cy="6857998"/>
          </a:xfrm>
          <a:prstGeom prst="rect">
            <a:avLst/>
          </a:prstGeom>
          <a:blipFill>
            <a:blip r:embed="rId3"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1075436" y="1160678"/>
            <a:ext cx="10041127" cy="655821"/>
          </a:xfrm>
          <a:prstGeom prst="rect">
            <a:avLst/>
          </a:prstGeom>
        </p:spPr>
        <p:txBody>
          <a:bodyPr vert="horz" wrap="square" lIns="0" tIns="222758" rIns="0" bIns="0" rtlCol="0">
            <a:spAutoFit/>
          </a:bodyPr>
          <a:lstStyle/>
          <a:p>
            <a:pPr marL="6430010">
              <a:lnSpc>
                <a:spcPct val="100000"/>
              </a:lnSpc>
            </a:pPr>
            <a:r>
              <a:rPr lang="en-US" spc="-20" dirty="0"/>
              <a:t>Leaf diagnostics</a:t>
            </a:r>
            <a:endParaRPr spc="-15" dirty="0"/>
          </a:p>
        </p:txBody>
      </p:sp>
      <p:sp>
        <p:nvSpPr>
          <p:cNvPr id="4" name="object 4"/>
          <p:cNvSpPr/>
          <p:nvPr/>
        </p:nvSpPr>
        <p:spPr>
          <a:xfrm>
            <a:off x="4206240" y="88392"/>
            <a:ext cx="1304543" cy="966215"/>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8310371" y="263652"/>
            <a:ext cx="2357628" cy="603503"/>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6452615" y="158495"/>
            <a:ext cx="1068324" cy="920495"/>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1524000" y="158495"/>
            <a:ext cx="1377696" cy="807719"/>
          </a:xfrm>
          <a:prstGeom prst="rect">
            <a:avLst/>
          </a:prstGeom>
          <a:blipFill>
            <a:blip r:embed="rId7" cstate="print"/>
            <a:stretch>
              <a:fillRect/>
            </a:stretch>
          </a:blipFill>
        </p:spPr>
        <p:txBody>
          <a:bodyPr wrap="square" lIns="0" tIns="0" rIns="0" bIns="0" rtlCol="0"/>
          <a:lstStyle/>
          <a:p>
            <a:endParaRPr/>
          </a:p>
        </p:txBody>
      </p:sp>
      <p:sp>
        <p:nvSpPr>
          <p:cNvPr id="8" name="object 8"/>
          <p:cNvSpPr txBox="1"/>
          <p:nvPr/>
        </p:nvSpPr>
        <p:spPr>
          <a:xfrm>
            <a:off x="6382639" y="2127250"/>
            <a:ext cx="5648325" cy="2975173"/>
          </a:xfrm>
          <a:prstGeom prst="rect">
            <a:avLst/>
          </a:prstGeom>
        </p:spPr>
        <p:txBody>
          <a:bodyPr vert="horz" wrap="square" lIns="0" tIns="0" rIns="0" bIns="0" rtlCol="0">
            <a:spAutoFit/>
          </a:bodyPr>
          <a:lstStyle/>
          <a:p>
            <a:pPr marL="12700" marR="199390">
              <a:lnSpc>
                <a:spcPct val="100099"/>
              </a:lnSpc>
            </a:pPr>
            <a:r>
              <a:rPr lang="en-US" sz="2400" b="1" dirty="0">
                <a:solidFill>
                  <a:srgbClr val="FFFFFF"/>
                </a:solidFill>
                <a:cs typeface="Calibri"/>
              </a:rPr>
              <a:t>It is based on the results of leaf analysis to determine the need of the vines for a given nutrient</a:t>
            </a:r>
            <a:r>
              <a:rPr sz="2400" b="1" dirty="0" smtClean="0">
                <a:solidFill>
                  <a:srgbClr val="FFFFFF"/>
                </a:solidFill>
                <a:latin typeface="Calibri"/>
                <a:cs typeface="Calibri"/>
              </a:rPr>
              <a:t>. </a:t>
            </a:r>
            <a:r>
              <a:rPr lang="en-US" sz="2400" b="1" dirty="0">
                <a:solidFill>
                  <a:srgbClr val="FFFFFF"/>
                </a:solidFill>
                <a:cs typeface="Calibri"/>
              </a:rPr>
              <a:t>The data obtained from the analysis of the leaves are compared with the critical level of the respective nutrient</a:t>
            </a:r>
            <a:r>
              <a:rPr sz="2400" b="1" dirty="0" smtClean="0">
                <a:solidFill>
                  <a:srgbClr val="FFFFFF"/>
                </a:solidFill>
                <a:latin typeface="Calibri"/>
                <a:cs typeface="Calibri"/>
              </a:rPr>
              <a:t>.</a:t>
            </a:r>
            <a:endParaRPr sz="2400" dirty="0">
              <a:latin typeface="Calibri"/>
              <a:cs typeface="Calibri"/>
            </a:endParaRPr>
          </a:p>
          <a:p>
            <a:pPr marL="12700" marR="5080">
              <a:lnSpc>
                <a:spcPts val="2880"/>
              </a:lnSpc>
              <a:spcBef>
                <a:spcPts val="85"/>
              </a:spcBef>
            </a:pPr>
            <a:r>
              <a:rPr lang="en-US" sz="2400" b="1" dirty="0">
                <a:solidFill>
                  <a:srgbClr val="FFFFFF"/>
                </a:solidFill>
                <a:cs typeface="Calibri"/>
              </a:rPr>
              <a:t>The most accurate results are obtained through the combined use of soil analysis, </a:t>
            </a:r>
            <a:r>
              <a:rPr lang="en-US" sz="2400" b="1" dirty="0" smtClean="0">
                <a:solidFill>
                  <a:srgbClr val="FFFFFF"/>
                </a:solidFill>
                <a:cs typeface="Calibri"/>
              </a:rPr>
              <a:t>leaf </a:t>
            </a:r>
            <a:r>
              <a:rPr lang="en-US" sz="2400" b="1" dirty="0">
                <a:solidFill>
                  <a:srgbClr val="FFFFFF"/>
                </a:solidFill>
                <a:cs typeface="Calibri"/>
              </a:rPr>
              <a:t>diagnostics, vine growth and yield</a:t>
            </a:r>
            <a:r>
              <a:rPr sz="2400" b="1" dirty="0" smtClean="0">
                <a:solidFill>
                  <a:srgbClr val="FFFFFF"/>
                </a:solidFill>
                <a:latin typeface="Calibri"/>
                <a:cs typeface="Calibri"/>
              </a:rPr>
              <a:t>.</a:t>
            </a:r>
            <a:endParaRPr sz="2400" dirty="0">
              <a:latin typeface="Calibri"/>
              <a:cs typeface="Calibri"/>
            </a:endParaRPr>
          </a:p>
        </p:txBody>
      </p:sp>
      <p:sp>
        <p:nvSpPr>
          <p:cNvPr id="9" name="object 9"/>
          <p:cNvSpPr txBox="1"/>
          <p:nvPr/>
        </p:nvSpPr>
        <p:spPr>
          <a:xfrm>
            <a:off x="78739" y="6171616"/>
            <a:ext cx="3075305" cy="551815"/>
          </a:xfrm>
          <a:prstGeom prst="rect">
            <a:avLst/>
          </a:prstGeom>
        </p:spPr>
        <p:txBody>
          <a:bodyPr vert="horz" wrap="square" lIns="0" tIns="0" rIns="0" bIns="0" rtlCol="0">
            <a:spAutoFit/>
          </a:bodyPr>
          <a:lstStyle/>
          <a:p>
            <a:pPr marL="12700" marR="5080">
              <a:lnSpc>
                <a:spcPct val="100000"/>
              </a:lnSpc>
            </a:pPr>
            <a:r>
              <a:rPr sz="900" b="1" i="1" spc="-10" dirty="0">
                <a:solidFill>
                  <a:srgbClr val="003366"/>
                </a:solidFill>
                <a:latin typeface="Trebuchet MS"/>
                <a:cs typeface="Trebuchet MS"/>
              </a:rPr>
              <a:t>A</a:t>
            </a:r>
            <a:r>
              <a:rPr sz="900" b="1" i="1" spc="-15" dirty="0">
                <a:solidFill>
                  <a:srgbClr val="003366"/>
                </a:solidFill>
                <a:latin typeface="Trebuchet MS"/>
                <a:cs typeface="Trebuchet MS"/>
              </a:rPr>
              <a:t>ss</a:t>
            </a:r>
            <a:r>
              <a:rPr sz="900" b="1" i="1" spc="-5" dirty="0">
                <a:solidFill>
                  <a:srgbClr val="003366"/>
                </a:solidFill>
                <a:latin typeface="Trebuchet MS"/>
                <a:cs typeface="Trebuchet MS"/>
              </a:rPr>
              <a:t>oc</a:t>
            </a:r>
            <a:r>
              <a:rPr sz="900" b="1" i="1" spc="-15" dirty="0">
                <a:solidFill>
                  <a:srgbClr val="003366"/>
                </a:solidFill>
                <a:latin typeface="Trebuchet MS"/>
                <a:cs typeface="Trebuchet MS"/>
              </a:rPr>
              <a:t>ia</a:t>
            </a:r>
            <a:r>
              <a:rPr sz="900" b="1" i="1" spc="-5" dirty="0">
                <a:solidFill>
                  <a:srgbClr val="003366"/>
                </a:solidFill>
                <a:latin typeface="Trebuchet MS"/>
                <a:cs typeface="Trebuchet MS"/>
              </a:rPr>
              <a:t>t</a:t>
            </a:r>
            <a:r>
              <a:rPr sz="900" b="1" i="1" spc="-10" dirty="0">
                <a:solidFill>
                  <a:srgbClr val="003366"/>
                </a:solidFill>
                <a:latin typeface="Trebuchet MS"/>
                <a:cs typeface="Trebuchet MS"/>
              </a:rPr>
              <a:t>io</a:t>
            </a:r>
            <a:r>
              <a:rPr sz="900" b="1" i="1" dirty="0">
                <a:solidFill>
                  <a:srgbClr val="003366"/>
                </a:solidFill>
                <a:latin typeface="Trebuchet MS"/>
                <a:cs typeface="Trebuchet MS"/>
              </a:rPr>
              <a:t>n</a:t>
            </a:r>
            <a:r>
              <a:rPr sz="900" b="1" i="1" spc="25" dirty="0">
                <a:solidFill>
                  <a:srgbClr val="003366"/>
                </a:solidFill>
                <a:latin typeface="Trebuchet MS"/>
                <a:cs typeface="Trebuchet MS"/>
              </a:rPr>
              <a:t> </a:t>
            </a:r>
            <a:r>
              <a:rPr sz="900" b="1" i="1" dirty="0">
                <a:solidFill>
                  <a:srgbClr val="003366"/>
                </a:solidFill>
                <a:latin typeface="Trebuchet MS"/>
                <a:cs typeface="Trebuchet MS"/>
              </a:rPr>
              <a:t>P</a:t>
            </a:r>
            <a:r>
              <a:rPr sz="900" b="1" i="1" spc="-5" dirty="0">
                <a:solidFill>
                  <a:srgbClr val="003366"/>
                </a:solidFill>
                <a:latin typeface="Trebuchet MS"/>
                <a:cs typeface="Trebuchet MS"/>
              </a:rPr>
              <a:t>ro</a:t>
            </a:r>
            <a:r>
              <a:rPr sz="900" b="1" i="1" spc="-15" dirty="0">
                <a:solidFill>
                  <a:srgbClr val="003366"/>
                </a:solidFill>
                <a:latin typeface="Trebuchet MS"/>
                <a:cs typeface="Trebuchet MS"/>
              </a:rPr>
              <a:t>s</a:t>
            </a:r>
            <a:r>
              <a:rPr sz="900" b="1" i="1" spc="-10" dirty="0">
                <a:solidFill>
                  <a:srgbClr val="003366"/>
                </a:solidFill>
                <a:latin typeface="Trebuchet MS"/>
                <a:cs typeface="Trebuchet MS"/>
              </a:rPr>
              <a:t>pe</a:t>
            </a:r>
            <a:r>
              <a:rPr sz="900" b="1" i="1" spc="-5" dirty="0">
                <a:solidFill>
                  <a:srgbClr val="003366"/>
                </a:solidFill>
                <a:latin typeface="Trebuchet MS"/>
                <a:cs typeface="Trebuchet MS"/>
              </a:rPr>
              <a:t>r</a:t>
            </a:r>
            <a:r>
              <a:rPr sz="900" b="1" i="1" spc="-15" dirty="0">
                <a:solidFill>
                  <a:srgbClr val="003366"/>
                </a:solidFill>
                <a:latin typeface="Trebuchet MS"/>
                <a:cs typeface="Trebuchet MS"/>
              </a:rPr>
              <a:t>i</a:t>
            </a:r>
            <a:r>
              <a:rPr sz="900" b="1" i="1" spc="-5" dirty="0">
                <a:solidFill>
                  <a:srgbClr val="003366"/>
                </a:solidFill>
                <a:latin typeface="Trebuchet MS"/>
                <a:cs typeface="Trebuchet MS"/>
              </a:rPr>
              <a:t>ty</a:t>
            </a:r>
            <a:r>
              <a:rPr sz="900" b="1" i="1" spc="20" dirty="0">
                <a:solidFill>
                  <a:srgbClr val="003366"/>
                </a:solidFill>
                <a:latin typeface="Trebuchet MS"/>
                <a:cs typeface="Trebuchet MS"/>
              </a:rPr>
              <a:t> </a:t>
            </a:r>
            <a:r>
              <a:rPr sz="900" b="1" i="1" spc="-20" dirty="0">
                <a:solidFill>
                  <a:srgbClr val="003366"/>
                </a:solidFill>
                <a:latin typeface="Trebuchet MS"/>
                <a:cs typeface="Trebuchet MS"/>
              </a:rPr>
              <a:t>a</a:t>
            </a:r>
            <a:r>
              <a:rPr sz="900" b="1" i="1" dirty="0">
                <a:solidFill>
                  <a:srgbClr val="003366"/>
                </a:solidFill>
                <a:latin typeface="Trebuchet MS"/>
                <a:cs typeface="Trebuchet MS"/>
              </a:rPr>
              <a:t>nd</a:t>
            </a:r>
            <a:r>
              <a:rPr sz="900" b="1" i="1" spc="5" dirty="0">
                <a:solidFill>
                  <a:srgbClr val="003366"/>
                </a:solidFill>
                <a:latin typeface="Trebuchet MS"/>
                <a:cs typeface="Trebuchet MS"/>
              </a:rPr>
              <a:t> </a:t>
            </a:r>
            <a:r>
              <a:rPr sz="900" b="1" i="1" spc="-5" dirty="0">
                <a:solidFill>
                  <a:srgbClr val="003366"/>
                </a:solidFill>
                <a:latin typeface="Trebuchet MS"/>
                <a:cs typeface="Trebuchet MS"/>
              </a:rPr>
              <a:t>D</a:t>
            </a:r>
            <a:r>
              <a:rPr sz="900" b="1" i="1" spc="-10" dirty="0">
                <a:solidFill>
                  <a:srgbClr val="003366"/>
                </a:solidFill>
                <a:latin typeface="Trebuchet MS"/>
                <a:cs typeface="Trebuchet MS"/>
              </a:rPr>
              <a:t>e</a:t>
            </a:r>
            <a:r>
              <a:rPr sz="900" b="1" i="1" spc="-5" dirty="0">
                <a:solidFill>
                  <a:srgbClr val="003366"/>
                </a:solidFill>
                <a:latin typeface="Trebuchet MS"/>
                <a:cs typeface="Trebuchet MS"/>
              </a:rPr>
              <a:t>v</a:t>
            </a:r>
            <a:r>
              <a:rPr sz="900" b="1" i="1" spc="-10" dirty="0">
                <a:solidFill>
                  <a:srgbClr val="003366"/>
                </a:solidFill>
                <a:latin typeface="Trebuchet MS"/>
                <a:cs typeface="Trebuchet MS"/>
              </a:rPr>
              <a:t>elopm</a:t>
            </a:r>
            <a:r>
              <a:rPr sz="900" b="1" i="1" spc="-15" dirty="0">
                <a:solidFill>
                  <a:srgbClr val="003366"/>
                </a:solidFill>
                <a:latin typeface="Trebuchet MS"/>
                <a:cs typeface="Trebuchet MS"/>
              </a:rPr>
              <a:t>e</a:t>
            </a:r>
            <a:r>
              <a:rPr sz="900" b="1" i="1" dirty="0">
                <a:solidFill>
                  <a:srgbClr val="003366"/>
                </a:solidFill>
                <a:latin typeface="Trebuchet MS"/>
                <a:cs typeface="Trebuchet MS"/>
              </a:rPr>
              <a:t>nt</a:t>
            </a:r>
            <a:r>
              <a:rPr sz="900" b="1" i="1" spc="50" dirty="0">
                <a:solidFill>
                  <a:srgbClr val="003366"/>
                </a:solidFill>
                <a:latin typeface="Trebuchet MS"/>
                <a:cs typeface="Trebuchet MS"/>
              </a:rPr>
              <a:t> </a:t>
            </a:r>
            <a:r>
              <a:rPr sz="900" b="1" i="1" spc="-15" dirty="0">
                <a:solidFill>
                  <a:srgbClr val="003366"/>
                </a:solidFill>
                <a:latin typeface="Trebuchet MS"/>
                <a:cs typeface="Trebuchet MS"/>
              </a:rPr>
              <a:t>i</a:t>
            </a:r>
            <a:r>
              <a:rPr sz="900" b="1" i="1" spc="-5" dirty="0">
                <a:solidFill>
                  <a:srgbClr val="003366"/>
                </a:solidFill>
                <a:latin typeface="Trebuchet MS"/>
                <a:cs typeface="Trebuchet MS"/>
              </a:rPr>
              <a:t>n</a:t>
            </a:r>
            <a:r>
              <a:rPr sz="900" b="1" i="1" dirty="0">
                <a:solidFill>
                  <a:srgbClr val="003366"/>
                </a:solidFill>
                <a:latin typeface="Trebuchet MS"/>
                <a:cs typeface="Trebuchet MS"/>
              </a:rPr>
              <a:t> </a:t>
            </a:r>
            <a:r>
              <a:rPr sz="900" b="1" i="1" spc="-15" dirty="0">
                <a:solidFill>
                  <a:srgbClr val="003366"/>
                </a:solidFill>
                <a:latin typeface="Trebuchet MS"/>
                <a:cs typeface="Trebuchet MS"/>
              </a:rPr>
              <a:t>B</a:t>
            </a:r>
            <a:r>
              <a:rPr sz="900" b="1" i="1" dirty="0">
                <a:solidFill>
                  <a:srgbClr val="003366"/>
                </a:solidFill>
                <a:latin typeface="Trebuchet MS"/>
                <a:cs typeface="Trebuchet MS"/>
              </a:rPr>
              <a:t>u</a:t>
            </a:r>
            <a:r>
              <a:rPr sz="900" b="1" i="1" spc="-5" dirty="0">
                <a:solidFill>
                  <a:srgbClr val="003366"/>
                </a:solidFill>
                <a:latin typeface="Trebuchet MS"/>
                <a:cs typeface="Trebuchet MS"/>
              </a:rPr>
              <a:t>lg</a:t>
            </a:r>
            <a:r>
              <a:rPr sz="900" b="1" i="1" spc="-20" dirty="0">
                <a:solidFill>
                  <a:srgbClr val="003366"/>
                </a:solidFill>
                <a:latin typeface="Trebuchet MS"/>
                <a:cs typeface="Trebuchet MS"/>
              </a:rPr>
              <a:t>a</a:t>
            </a:r>
            <a:r>
              <a:rPr sz="900" b="1" i="1" spc="-5" dirty="0">
                <a:solidFill>
                  <a:srgbClr val="003366"/>
                </a:solidFill>
                <a:latin typeface="Trebuchet MS"/>
                <a:cs typeface="Trebuchet MS"/>
              </a:rPr>
              <a:t>r</a:t>
            </a:r>
            <a:r>
              <a:rPr sz="900" b="1" i="1" spc="-15" dirty="0">
                <a:solidFill>
                  <a:srgbClr val="003366"/>
                </a:solidFill>
                <a:latin typeface="Trebuchet MS"/>
                <a:cs typeface="Trebuchet MS"/>
              </a:rPr>
              <a:t>i</a:t>
            </a:r>
            <a:r>
              <a:rPr sz="900" b="1" i="1" spc="-10" dirty="0">
                <a:solidFill>
                  <a:srgbClr val="003366"/>
                </a:solidFill>
                <a:latin typeface="Trebuchet MS"/>
                <a:cs typeface="Trebuchet MS"/>
              </a:rPr>
              <a:t>a</a:t>
            </a:r>
            <a:r>
              <a:rPr sz="900" b="1" i="1" spc="-5" dirty="0">
                <a:solidFill>
                  <a:srgbClr val="003366"/>
                </a:solidFill>
                <a:latin typeface="Trebuchet MS"/>
                <a:cs typeface="Trebuchet MS"/>
              </a:rPr>
              <a:t> </a:t>
            </a:r>
            <a:r>
              <a:rPr sz="900" b="1" i="1" dirty="0">
                <a:solidFill>
                  <a:srgbClr val="234060"/>
                </a:solidFill>
                <a:latin typeface="Trebuchet MS"/>
                <a:cs typeface="Trebuchet MS"/>
              </a:rPr>
              <a:t>P</a:t>
            </a:r>
            <a:r>
              <a:rPr sz="900" b="1" i="1" spc="-5" dirty="0">
                <a:solidFill>
                  <a:srgbClr val="234060"/>
                </a:solidFill>
                <a:latin typeface="Trebuchet MS"/>
                <a:cs typeface="Trebuchet MS"/>
              </a:rPr>
              <a:t>roj</a:t>
            </a:r>
            <a:r>
              <a:rPr sz="900" b="1" i="1" spc="-15" dirty="0">
                <a:solidFill>
                  <a:srgbClr val="234060"/>
                </a:solidFill>
                <a:latin typeface="Trebuchet MS"/>
                <a:cs typeface="Trebuchet MS"/>
              </a:rPr>
              <a:t>e</a:t>
            </a:r>
            <a:r>
              <a:rPr sz="900" b="1" i="1" spc="-5" dirty="0">
                <a:solidFill>
                  <a:srgbClr val="234060"/>
                </a:solidFill>
                <a:latin typeface="Trebuchet MS"/>
                <a:cs typeface="Trebuchet MS"/>
              </a:rPr>
              <a:t>c</a:t>
            </a:r>
            <a:r>
              <a:rPr sz="900" b="1" i="1" dirty="0">
                <a:solidFill>
                  <a:srgbClr val="234060"/>
                </a:solidFill>
                <a:latin typeface="Trebuchet MS"/>
                <a:cs typeface="Trebuchet MS"/>
              </a:rPr>
              <a:t>t</a:t>
            </a:r>
            <a:r>
              <a:rPr sz="900" b="1" i="1" spc="5" dirty="0">
                <a:solidFill>
                  <a:srgbClr val="234060"/>
                </a:solidFill>
                <a:latin typeface="Trebuchet MS"/>
                <a:cs typeface="Trebuchet MS"/>
              </a:rPr>
              <a:t>:</a:t>
            </a:r>
            <a:r>
              <a:rPr sz="900" b="1" i="1" dirty="0">
                <a:solidFill>
                  <a:srgbClr val="234060"/>
                </a:solidFill>
                <a:latin typeface="Trebuchet MS"/>
                <a:cs typeface="Trebuchet MS"/>
              </a:rPr>
              <a:t>“SOS</a:t>
            </a:r>
            <a:r>
              <a:rPr sz="900" b="1" i="1" spc="-25" dirty="0">
                <a:solidFill>
                  <a:srgbClr val="234060"/>
                </a:solidFill>
                <a:latin typeface="Trebuchet MS"/>
                <a:cs typeface="Trebuchet MS"/>
              </a:rPr>
              <a:t> </a:t>
            </a:r>
            <a:r>
              <a:rPr sz="900" b="1" i="1" spc="-5" dirty="0">
                <a:solidFill>
                  <a:srgbClr val="234060"/>
                </a:solidFill>
                <a:latin typeface="Trebuchet MS"/>
                <a:cs typeface="Trebuchet MS"/>
              </a:rPr>
              <a:t>for </a:t>
            </a:r>
            <a:r>
              <a:rPr sz="900" b="1" i="1" spc="-10" dirty="0">
                <a:solidFill>
                  <a:srgbClr val="234060"/>
                </a:solidFill>
                <a:latin typeface="Trebuchet MS"/>
                <a:cs typeface="Trebuchet MS"/>
              </a:rPr>
              <a:t>e</a:t>
            </a:r>
            <a:r>
              <a:rPr sz="900" b="1" i="1" dirty="0">
                <a:solidFill>
                  <a:srgbClr val="234060"/>
                </a:solidFill>
                <a:latin typeface="Trebuchet MS"/>
                <a:cs typeface="Trebuchet MS"/>
              </a:rPr>
              <a:t>n</a:t>
            </a:r>
            <a:r>
              <a:rPr sz="900" b="1" i="1" spc="-10" dirty="0">
                <a:solidFill>
                  <a:srgbClr val="234060"/>
                </a:solidFill>
                <a:latin typeface="Trebuchet MS"/>
                <a:cs typeface="Trebuchet MS"/>
              </a:rPr>
              <a:t>d</a:t>
            </a:r>
            <a:r>
              <a:rPr sz="900" b="1" i="1" spc="-20" dirty="0">
                <a:solidFill>
                  <a:srgbClr val="234060"/>
                </a:solidFill>
                <a:latin typeface="Trebuchet MS"/>
                <a:cs typeface="Trebuchet MS"/>
              </a:rPr>
              <a:t>a</a:t>
            </a:r>
            <a:r>
              <a:rPr sz="900" b="1" i="1" dirty="0">
                <a:solidFill>
                  <a:srgbClr val="234060"/>
                </a:solidFill>
                <a:latin typeface="Trebuchet MS"/>
                <a:cs typeface="Trebuchet MS"/>
              </a:rPr>
              <a:t>n</a:t>
            </a:r>
            <a:r>
              <a:rPr sz="900" b="1" i="1" spc="-5" dirty="0">
                <a:solidFill>
                  <a:srgbClr val="234060"/>
                </a:solidFill>
                <a:latin typeface="Trebuchet MS"/>
                <a:cs typeface="Trebuchet MS"/>
              </a:rPr>
              <a:t>g</a:t>
            </a:r>
            <a:r>
              <a:rPr sz="900" b="1" i="1" spc="-10" dirty="0">
                <a:solidFill>
                  <a:srgbClr val="234060"/>
                </a:solidFill>
                <a:latin typeface="Trebuchet MS"/>
                <a:cs typeface="Trebuchet MS"/>
              </a:rPr>
              <a:t>e</a:t>
            </a:r>
            <a:r>
              <a:rPr sz="900" b="1" i="1" spc="-5" dirty="0">
                <a:solidFill>
                  <a:srgbClr val="234060"/>
                </a:solidFill>
                <a:latin typeface="Trebuchet MS"/>
                <a:cs typeface="Trebuchet MS"/>
              </a:rPr>
              <a:t>r</a:t>
            </a:r>
            <a:r>
              <a:rPr sz="900" b="1" i="1" spc="-10" dirty="0">
                <a:solidFill>
                  <a:srgbClr val="234060"/>
                </a:solidFill>
                <a:latin typeface="Trebuchet MS"/>
                <a:cs typeface="Trebuchet MS"/>
              </a:rPr>
              <a:t>e</a:t>
            </a:r>
            <a:r>
              <a:rPr sz="900" b="1" i="1" dirty="0">
                <a:solidFill>
                  <a:srgbClr val="234060"/>
                </a:solidFill>
                <a:latin typeface="Trebuchet MS"/>
                <a:cs typeface="Trebuchet MS"/>
              </a:rPr>
              <a:t>d</a:t>
            </a:r>
            <a:r>
              <a:rPr sz="900" b="1" i="1" spc="45" dirty="0">
                <a:solidFill>
                  <a:srgbClr val="234060"/>
                </a:solidFill>
                <a:latin typeface="Trebuchet MS"/>
                <a:cs typeface="Trebuchet MS"/>
              </a:rPr>
              <a:t> </a:t>
            </a:r>
            <a:r>
              <a:rPr sz="900" b="1" i="1" spc="-5" dirty="0">
                <a:solidFill>
                  <a:srgbClr val="234060"/>
                </a:solidFill>
                <a:latin typeface="Trebuchet MS"/>
                <a:cs typeface="Trebuchet MS"/>
              </a:rPr>
              <a:t>t</a:t>
            </a:r>
            <a:r>
              <a:rPr sz="900" b="1" i="1" dirty="0">
                <a:solidFill>
                  <a:srgbClr val="234060"/>
                </a:solidFill>
                <a:latin typeface="Trebuchet MS"/>
                <a:cs typeface="Trebuchet MS"/>
              </a:rPr>
              <a:t>r</a:t>
            </a:r>
            <a:r>
              <a:rPr sz="900" b="1" i="1" spc="-20" dirty="0">
                <a:solidFill>
                  <a:srgbClr val="234060"/>
                </a:solidFill>
                <a:latin typeface="Trebuchet MS"/>
                <a:cs typeface="Trebuchet MS"/>
              </a:rPr>
              <a:t>a</a:t>
            </a:r>
            <a:r>
              <a:rPr sz="900" b="1" i="1" spc="-10" dirty="0">
                <a:solidFill>
                  <a:srgbClr val="234060"/>
                </a:solidFill>
                <a:latin typeface="Trebuchet MS"/>
                <a:cs typeface="Trebuchet MS"/>
              </a:rPr>
              <a:t>d</a:t>
            </a:r>
            <a:r>
              <a:rPr sz="900" b="1" i="1" spc="-15" dirty="0">
                <a:solidFill>
                  <a:srgbClr val="234060"/>
                </a:solidFill>
                <a:latin typeface="Trebuchet MS"/>
                <a:cs typeface="Trebuchet MS"/>
              </a:rPr>
              <a:t>i</a:t>
            </a:r>
            <a:r>
              <a:rPr sz="900" b="1" i="1" spc="-5" dirty="0">
                <a:solidFill>
                  <a:srgbClr val="234060"/>
                </a:solidFill>
                <a:latin typeface="Trebuchet MS"/>
                <a:cs typeface="Trebuchet MS"/>
              </a:rPr>
              <a:t>t</a:t>
            </a:r>
            <a:r>
              <a:rPr sz="900" b="1" i="1" spc="-10" dirty="0">
                <a:solidFill>
                  <a:srgbClr val="234060"/>
                </a:solidFill>
                <a:latin typeface="Trebuchet MS"/>
                <a:cs typeface="Trebuchet MS"/>
              </a:rPr>
              <a:t>i</a:t>
            </a:r>
            <a:r>
              <a:rPr sz="900" b="1" i="1" spc="-5" dirty="0">
                <a:solidFill>
                  <a:srgbClr val="234060"/>
                </a:solidFill>
                <a:latin typeface="Trebuchet MS"/>
                <a:cs typeface="Trebuchet MS"/>
              </a:rPr>
              <a:t>on</a:t>
            </a:r>
            <a:r>
              <a:rPr sz="900" b="1" i="1" spc="-20" dirty="0">
                <a:solidFill>
                  <a:srgbClr val="234060"/>
                </a:solidFill>
                <a:latin typeface="Trebuchet MS"/>
                <a:cs typeface="Trebuchet MS"/>
              </a:rPr>
              <a:t>a</a:t>
            </a:r>
            <a:r>
              <a:rPr sz="900" b="1" i="1" spc="-5" dirty="0">
                <a:solidFill>
                  <a:srgbClr val="234060"/>
                </a:solidFill>
                <a:latin typeface="Trebuchet MS"/>
                <a:cs typeface="Trebuchet MS"/>
              </a:rPr>
              <a:t>l</a:t>
            </a:r>
            <a:r>
              <a:rPr sz="900" b="1" i="1" spc="50" dirty="0">
                <a:solidFill>
                  <a:srgbClr val="234060"/>
                </a:solidFill>
                <a:latin typeface="Trebuchet MS"/>
                <a:cs typeface="Trebuchet MS"/>
              </a:rPr>
              <a:t> </a:t>
            </a:r>
            <a:r>
              <a:rPr sz="900" b="1" i="1" spc="-5" dirty="0">
                <a:solidFill>
                  <a:srgbClr val="234060"/>
                </a:solidFill>
                <a:latin typeface="Trebuchet MS"/>
                <a:cs typeface="Trebuchet MS"/>
              </a:rPr>
              <a:t>v</a:t>
            </a:r>
            <a:r>
              <a:rPr sz="900" b="1" i="1" spc="-15" dirty="0">
                <a:solidFill>
                  <a:srgbClr val="234060"/>
                </a:solidFill>
                <a:latin typeface="Trebuchet MS"/>
                <a:cs typeface="Trebuchet MS"/>
              </a:rPr>
              <a:t>i</a:t>
            </a:r>
            <a:r>
              <a:rPr sz="900" b="1" i="1" spc="-5" dirty="0">
                <a:solidFill>
                  <a:srgbClr val="234060"/>
                </a:solidFill>
                <a:latin typeface="Trebuchet MS"/>
                <a:cs typeface="Trebuchet MS"/>
              </a:rPr>
              <a:t>ne</a:t>
            </a:r>
            <a:r>
              <a:rPr sz="900" b="1" i="1" spc="20" dirty="0">
                <a:solidFill>
                  <a:srgbClr val="234060"/>
                </a:solidFill>
                <a:latin typeface="Trebuchet MS"/>
                <a:cs typeface="Trebuchet MS"/>
              </a:rPr>
              <a:t> </a:t>
            </a:r>
            <a:r>
              <a:rPr sz="900" b="1" i="1" spc="-5" dirty="0">
                <a:solidFill>
                  <a:srgbClr val="234060"/>
                </a:solidFill>
                <a:latin typeface="Trebuchet MS"/>
                <a:cs typeface="Trebuchet MS"/>
              </a:rPr>
              <a:t>v</a:t>
            </a:r>
            <a:r>
              <a:rPr sz="900" b="1" i="1" spc="-10" dirty="0">
                <a:solidFill>
                  <a:srgbClr val="234060"/>
                </a:solidFill>
                <a:latin typeface="Trebuchet MS"/>
                <a:cs typeface="Trebuchet MS"/>
              </a:rPr>
              <a:t>a</a:t>
            </a:r>
            <a:r>
              <a:rPr sz="900" b="1" i="1" dirty="0">
                <a:solidFill>
                  <a:srgbClr val="234060"/>
                </a:solidFill>
                <a:latin typeface="Trebuchet MS"/>
                <a:cs typeface="Trebuchet MS"/>
              </a:rPr>
              <a:t>r</a:t>
            </a:r>
            <a:r>
              <a:rPr sz="900" b="1" i="1" spc="-10" dirty="0">
                <a:solidFill>
                  <a:srgbClr val="234060"/>
                </a:solidFill>
                <a:latin typeface="Trebuchet MS"/>
                <a:cs typeface="Trebuchet MS"/>
              </a:rPr>
              <a:t>i</a:t>
            </a:r>
            <a:r>
              <a:rPr sz="900" b="1" i="1" spc="-5" dirty="0">
                <a:solidFill>
                  <a:srgbClr val="234060"/>
                </a:solidFill>
                <a:latin typeface="Trebuchet MS"/>
                <a:cs typeface="Trebuchet MS"/>
              </a:rPr>
              <a:t>e</a:t>
            </a:r>
            <a:r>
              <a:rPr sz="900" b="1" i="1" dirty="0">
                <a:solidFill>
                  <a:srgbClr val="234060"/>
                </a:solidFill>
                <a:latin typeface="Trebuchet MS"/>
                <a:cs typeface="Trebuchet MS"/>
              </a:rPr>
              <a:t>t</a:t>
            </a:r>
            <a:r>
              <a:rPr sz="900" b="1" i="1" spc="-5" dirty="0">
                <a:solidFill>
                  <a:srgbClr val="234060"/>
                </a:solidFill>
                <a:latin typeface="Trebuchet MS"/>
                <a:cs typeface="Trebuchet MS"/>
              </a:rPr>
              <a:t>ie</a:t>
            </a:r>
            <a:r>
              <a:rPr sz="900" b="1" i="1" spc="-10" dirty="0">
                <a:solidFill>
                  <a:srgbClr val="234060"/>
                </a:solidFill>
                <a:latin typeface="Trebuchet MS"/>
                <a:cs typeface="Trebuchet MS"/>
              </a:rPr>
              <a:t>s</a:t>
            </a:r>
            <a:r>
              <a:rPr sz="900" b="1" i="1" dirty="0">
                <a:solidFill>
                  <a:srgbClr val="234060"/>
                </a:solidFill>
                <a:latin typeface="Trebuchet MS"/>
                <a:cs typeface="Trebuchet MS"/>
              </a:rPr>
              <a:t>” A</a:t>
            </a:r>
            <a:r>
              <a:rPr sz="900" b="1" i="1" spc="-5" dirty="0">
                <a:solidFill>
                  <a:srgbClr val="234060"/>
                </a:solidFill>
                <a:latin typeface="Trebuchet MS"/>
                <a:cs typeface="Trebuchet MS"/>
              </a:rPr>
              <a:t>c</a:t>
            </a:r>
            <a:r>
              <a:rPr sz="900" b="1" i="1" spc="-10" dirty="0">
                <a:solidFill>
                  <a:srgbClr val="234060"/>
                </a:solidFill>
                <a:latin typeface="Trebuchet MS"/>
                <a:cs typeface="Trebuchet MS"/>
              </a:rPr>
              <a:t>r</a:t>
            </a:r>
            <a:r>
              <a:rPr sz="900" b="1" i="1" dirty="0">
                <a:solidFill>
                  <a:srgbClr val="234060"/>
                </a:solidFill>
                <a:latin typeface="Trebuchet MS"/>
                <a:cs typeface="Trebuchet MS"/>
              </a:rPr>
              <a:t>on</a:t>
            </a:r>
            <a:r>
              <a:rPr sz="900" b="1" i="1" spc="-10" dirty="0">
                <a:solidFill>
                  <a:srgbClr val="234060"/>
                </a:solidFill>
                <a:latin typeface="Trebuchet MS"/>
                <a:cs typeface="Trebuchet MS"/>
              </a:rPr>
              <a:t>ym</a:t>
            </a:r>
            <a:r>
              <a:rPr sz="900" b="1" i="1" dirty="0">
                <a:solidFill>
                  <a:srgbClr val="234060"/>
                </a:solidFill>
                <a:latin typeface="Trebuchet MS"/>
                <a:cs typeface="Trebuchet MS"/>
              </a:rPr>
              <a:t>:</a:t>
            </a:r>
            <a:r>
              <a:rPr sz="900" b="1" i="1" spc="5" dirty="0">
                <a:solidFill>
                  <a:srgbClr val="234060"/>
                </a:solidFill>
                <a:latin typeface="Trebuchet MS"/>
                <a:cs typeface="Trebuchet MS"/>
              </a:rPr>
              <a:t> </a:t>
            </a:r>
            <a:r>
              <a:rPr sz="900" b="1" i="1" spc="-5" dirty="0">
                <a:solidFill>
                  <a:srgbClr val="234060"/>
                </a:solidFill>
                <a:latin typeface="Trebuchet MS"/>
                <a:cs typeface="Trebuchet MS"/>
              </a:rPr>
              <a:t>“V</a:t>
            </a:r>
            <a:r>
              <a:rPr sz="900" b="1" i="1" spc="-10" dirty="0">
                <a:solidFill>
                  <a:srgbClr val="234060"/>
                </a:solidFill>
                <a:latin typeface="Trebuchet MS"/>
                <a:cs typeface="Trebuchet MS"/>
              </a:rPr>
              <a:t>i</a:t>
            </a:r>
            <a:r>
              <a:rPr sz="900" b="1" i="1" spc="-5" dirty="0">
                <a:solidFill>
                  <a:srgbClr val="234060"/>
                </a:solidFill>
                <a:latin typeface="Trebuchet MS"/>
                <a:cs typeface="Trebuchet MS"/>
              </a:rPr>
              <a:t>n</a:t>
            </a:r>
            <a:r>
              <a:rPr sz="900" b="1" i="1" spc="-10" dirty="0">
                <a:solidFill>
                  <a:srgbClr val="234060"/>
                </a:solidFill>
                <a:latin typeface="Trebuchet MS"/>
                <a:cs typeface="Trebuchet MS"/>
              </a:rPr>
              <a:t>e</a:t>
            </a:r>
            <a:r>
              <a:rPr sz="900" b="1" i="1" dirty="0">
                <a:solidFill>
                  <a:srgbClr val="234060"/>
                </a:solidFill>
                <a:latin typeface="Trebuchet MS"/>
                <a:cs typeface="Trebuchet MS"/>
              </a:rPr>
              <a:t>S</a:t>
            </a:r>
            <a:r>
              <a:rPr sz="900" b="1" i="1" spc="-5" dirty="0">
                <a:solidFill>
                  <a:srgbClr val="234060"/>
                </a:solidFill>
                <a:latin typeface="Trebuchet MS"/>
                <a:cs typeface="Trebuchet MS"/>
              </a:rPr>
              <a:t>O</a:t>
            </a:r>
            <a:r>
              <a:rPr sz="900" b="1" i="1" spc="5" dirty="0">
                <a:solidFill>
                  <a:srgbClr val="234060"/>
                </a:solidFill>
                <a:latin typeface="Trebuchet MS"/>
                <a:cs typeface="Trebuchet MS"/>
              </a:rPr>
              <a:t>S</a:t>
            </a:r>
            <a:r>
              <a:rPr sz="900" b="1" i="1" dirty="0">
                <a:solidFill>
                  <a:srgbClr val="234060"/>
                </a:solidFill>
                <a:latin typeface="Trebuchet MS"/>
                <a:cs typeface="Trebuchet MS"/>
              </a:rPr>
              <a:t>”</a:t>
            </a:r>
            <a:endParaRPr sz="900">
              <a:latin typeface="Trebuchet MS"/>
              <a:cs typeface="Trebuchet MS"/>
            </a:endParaRPr>
          </a:p>
          <a:p>
            <a:pPr marL="12700">
              <a:lnSpc>
                <a:spcPct val="100000"/>
              </a:lnSpc>
            </a:pPr>
            <a:r>
              <a:rPr sz="900" b="1" i="1" dirty="0">
                <a:solidFill>
                  <a:srgbClr val="234060"/>
                </a:solidFill>
                <a:latin typeface="Trebuchet MS"/>
                <a:cs typeface="Trebuchet MS"/>
              </a:rPr>
              <a:t>P</a:t>
            </a:r>
            <a:r>
              <a:rPr sz="900" b="1" i="1" spc="-5" dirty="0">
                <a:solidFill>
                  <a:srgbClr val="234060"/>
                </a:solidFill>
                <a:latin typeface="Trebuchet MS"/>
                <a:cs typeface="Trebuchet MS"/>
              </a:rPr>
              <a:t>roj</a:t>
            </a:r>
            <a:r>
              <a:rPr sz="900" b="1" i="1" spc="-15" dirty="0">
                <a:solidFill>
                  <a:srgbClr val="234060"/>
                </a:solidFill>
                <a:latin typeface="Trebuchet MS"/>
                <a:cs typeface="Trebuchet MS"/>
              </a:rPr>
              <a:t>e</a:t>
            </a:r>
            <a:r>
              <a:rPr sz="900" b="1" i="1" spc="-5" dirty="0">
                <a:solidFill>
                  <a:srgbClr val="234060"/>
                </a:solidFill>
                <a:latin typeface="Trebuchet MS"/>
                <a:cs typeface="Trebuchet MS"/>
              </a:rPr>
              <a:t>ct</a:t>
            </a:r>
            <a:r>
              <a:rPr sz="900" b="1" i="1" spc="10" dirty="0">
                <a:solidFill>
                  <a:srgbClr val="234060"/>
                </a:solidFill>
                <a:latin typeface="Trebuchet MS"/>
                <a:cs typeface="Trebuchet MS"/>
              </a:rPr>
              <a:t> </a:t>
            </a:r>
            <a:r>
              <a:rPr sz="900" b="1" i="1" spc="-5" dirty="0">
                <a:solidFill>
                  <a:srgbClr val="234060"/>
                </a:solidFill>
                <a:latin typeface="Trebuchet MS"/>
                <a:cs typeface="Trebuchet MS"/>
              </a:rPr>
              <a:t>N</a:t>
            </a:r>
            <a:r>
              <a:rPr sz="900" b="1" i="1" spc="-20" dirty="0">
                <a:solidFill>
                  <a:srgbClr val="234060"/>
                </a:solidFill>
                <a:latin typeface="Trebuchet MS"/>
                <a:cs typeface="Trebuchet MS"/>
              </a:rPr>
              <a:t>o</a:t>
            </a:r>
            <a:r>
              <a:rPr sz="900" b="1" i="1" dirty="0">
                <a:solidFill>
                  <a:srgbClr val="234060"/>
                </a:solidFill>
                <a:latin typeface="Trebuchet MS"/>
                <a:cs typeface="Trebuchet MS"/>
              </a:rPr>
              <a:t>.</a:t>
            </a:r>
            <a:r>
              <a:rPr sz="900" b="1" i="1" spc="10" dirty="0">
                <a:solidFill>
                  <a:srgbClr val="234060"/>
                </a:solidFill>
                <a:latin typeface="Trebuchet MS"/>
                <a:cs typeface="Trebuchet MS"/>
              </a:rPr>
              <a:t> </a:t>
            </a:r>
            <a:r>
              <a:rPr sz="900" b="1" i="1" spc="-10" dirty="0">
                <a:solidFill>
                  <a:srgbClr val="234060"/>
                </a:solidFill>
                <a:latin typeface="Trebuchet MS"/>
                <a:cs typeface="Trebuchet MS"/>
              </a:rPr>
              <a:t>1</a:t>
            </a:r>
            <a:r>
              <a:rPr sz="900" b="1" i="1" spc="-25" dirty="0">
                <a:solidFill>
                  <a:srgbClr val="234060"/>
                </a:solidFill>
                <a:latin typeface="Trebuchet MS"/>
                <a:cs typeface="Trebuchet MS"/>
              </a:rPr>
              <a:t>8</a:t>
            </a:r>
            <a:r>
              <a:rPr sz="900" b="1" i="1" spc="-10" dirty="0">
                <a:solidFill>
                  <a:srgbClr val="234060"/>
                </a:solidFill>
                <a:latin typeface="Trebuchet MS"/>
                <a:cs typeface="Trebuchet MS"/>
              </a:rPr>
              <a:t>29</a:t>
            </a:r>
            <a:endParaRPr sz="900">
              <a:latin typeface="Trebuchet MS"/>
              <a:cs typeface="Trebuchet MS"/>
            </a:endParaRPr>
          </a:p>
        </p:txBody>
      </p:sp>
      <p:sp>
        <p:nvSpPr>
          <p:cNvPr id="10" name="object 10"/>
          <p:cNvSpPr txBox="1"/>
          <p:nvPr/>
        </p:nvSpPr>
        <p:spPr>
          <a:xfrm>
            <a:off x="9868661" y="6171616"/>
            <a:ext cx="2245360" cy="551815"/>
          </a:xfrm>
          <a:prstGeom prst="rect">
            <a:avLst/>
          </a:prstGeom>
        </p:spPr>
        <p:txBody>
          <a:bodyPr vert="horz" wrap="square" lIns="0" tIns="0" rIns="0" bIns="0" rtlCol="0">
            <a:spAutoFit/>
          </a:bodyPr>
          <a:lstStyle/>
          <a:p>
            <a:pPr marL="1298575">
              <a:lnSpc>
                <a:spcPct val="100000"/>
              </a:lnSpc>
            </a:pPr>
            <a:r>
              <a:rPr sz="900" i="1" spc="-5" dirty="0">
                <a:solidFill>
                  <a:srgbClr val="003366"/>
                </a:solidFill>
                <a:latin typeface="Trebuchet MS"/>
                <a:cs typeface="Trebuchet MS"/>
              </a:rPr>
              <a:t>270</a:t>
            </a:r>
            <a:r>
              <a:rPr sz="900" i="1" dirty="0">
                <a:solidFill>
                  <a:srgbClr val="003366"/>
                </a:solidFill>
                <a:latin typeface="Trebuchet MS"/>
                <a:cs typeface="Trebuchet MS"/>
              </a:rPr>
              <a:t>0</a:t>
            </a:r>
            <a:r>
              <a:rPr sz="900" i="1" spc="25" dirty="0">
                <a:solidFill>
                  <a:srgbClr val="003366"/>
                </a:solidFill>
                <a:latin typeface="Trebuchet MS"/>
                <a:cs typeface="Trebuchet MS"/>
              </a:rPr>
              <a:t> </a:t>
            </a:r>
            <a:r>
              <a:rPr sz="900" i="1" spc="-15" dirty="0">
                <a:solidFill>
                  <a:srgbClr val="003366"/>
                </a:solidFill>
                <a:latin typeface="Trebuchet MS"/>
                <a:cs typeface="Trebuchet MS"/>
              </a:rPr>
              <a:t>B</a:t>
            </a:r>
            <a:r>
              <a:rPr sz="900" i="1" spc="-5" dirty="0">
                <a:solidFill>
                  <a:srgbClr val="003366"/>
                </a:solidFill>
                <a:latin typeface="Trebuchet MS"/>
                <a:cs typeface="Trebuchet MS"/>
              </a:rPr>
              <a:t>lag</a:t>
            </a:r>
            <a:r>
              <a:rPr sz="900" i="1" spc="-10" dirty="0">
                <a:solidFill>
                  <a:srgbClr val="003366"/>
                </a:solidFill>
                <a:latin typeface="Trebuchet MS"/>
                <a:cs typeface="Trebuchet MS"/>
              </a:rPr>
              <a:t>o</a:t>
            </a:r>
            <a:r>
              <a:rPr sz="900" i="1" spc="-5" dirty="0">
                <a:solidFill>
                  <a:srgbClr val="003366"/>
                </a:solidFill>
                <a:latin typeface="Trebuchet MS"/>
                <a:cs typeface="Trebuchet MS"/>
              </a:rPr>
              <a:t>evg</a:t>
            </a:r>
            <a:r>
              <a:rPr sz="900" i="1" spc="-10" dirty="0">
                <a:solidFill>
                  <a:srgbClr val="003366"/>
                </a:solidFill>
                <a:latin typeface="Trebuchet MS"/>
                <a:cs typeface="Trebuchet MS"/>
              </a:rPr>
              <a:t>r</a:t>
            </a:r>
            <a:r>
              <a:rPr sz="900" i="1" spc="-5" dirty="0">
                <a:solidFill>
                  <a:srgbClr val="003366"/>
                </a:solidFill>
                <a:latin typeface="Trebuchet MS"/>
                <a:cs typeface="Trebuchet MS"/>
              </a:rPr>
              <a:t>a</a:t>
            </a:r>
            <a:r>
              <a:rPr sz="900" i="1" dirty="0">
                <a:solidFill>
                  <a:srgbClr val="003366"/>
                </a:solidFill>
                <a:latin typeface="Trebuchet MS"/>
                <a:cs typeface="Trebuchet MS"/>
              </a:rPr>
              <a:t>d</a:t>
            </a:r>
            <a:endParaRPr sz="900">
              <a:latin typeface="Trebuchet MS"/>
              <a:cs typeface="Trebuchet MS"/>
            </a:endParaRPr>
          </a:p>
          <a:p>
            <a:pPr marL="482600" algn="ctr">
              <a:lnSpc>
                <a:spcPct val="100000"/>
              </a:lnSpc>
            </a:pPr>
            <a:r>
              <a:rPr sz="900" i="1" spc="-5" dirty="0">
                <a:solidFill>
                  <a:srgbClr val="003366"/>
                </a:solidFill>
                <a:latin typeface="Trebuchet MS"/>
                <a:cs typeface="Trebuchet MS"/>
              </a:rPr>
              <a:t>“</a:t>
            </a:r>
            <a:r>
              <a:rPr sz="900" i="1" dirty="0">
                <a:solidFill>
                  <a:srgbClr val="003366"/>
                </a:solidFill>
                <a:latin typeface="Trebuchet MS"/>
                <a:cs typeface="Trebuchet MS"/>
              </a:rPr>
              <a:t>St</a:t>
            </a:r>
            <a:r>
              <a:rPr sz="900" i="1" spc="-5" dirty="0">
                <a:solidFill>
                  <a:srgbClr val="003366"/>
                </a:solidFill>
                <a:latin typeface="Trebuchet MS"/>
                <a:cs typeface="Trebuchet MS"/>
              </a:rPr>
              <a:t>e</a:t>
            </a:r>
            <a:r>
              <a:rPr sz="900" i="1" dirty="0">
                <a:solidFill>
                  <a:srgbClr val="003366"/>
                </a:solidFill>
                <a:latin typeface="Trebuchet MS"/>
                <a:cs typeface="Trebuchet MS"/>
              </a:rPr>
              <a:t>f</a:t>
            </a:r>
            <a:r>
              <a:rPr sz="900" i="1" spc="-10" dirty="0">
                <a:solidFill>
                  <a:srgbClr val="003366"/>
                </a:solidFill>
                <a:latin typeface="Trebuchet MS"/>
                <a:cs typeface="Trebuchet MS"/>
              </a:rPr>
              <a:t>a</a:t>
            </a:r>
            <a:r>
              <a:rPr sz="900" i="1" dirty="0">
                <a:solidFill>
                  <a:srgbClr val="003366"/>
                </a:solidFill>
                <a:latin typeface="Trebuchet MS"/>
                <a:cs typeface="Trebuchet MS"/>
              </a:rPr>
              <a:t>n</a:t>
            </a:r>
            <a:r>
              <a:rPr sz="900" i="1" spc="15" dirty="0">
                <a:solidFill>
                  <a:srgbClr val="003366"/>
                </a:solidFill>
                <a:latin typeface="Trebuchet MS"/>
                <a:cs typeface="Trebuchet MS"/>
              </a:rPr>
              <a:t> </a:t>
            </a:r>
            <a:r>
              <a:rPr sz="900" i="1" spc="-5" dirty="0">
                <a:solidFill>
                  <a:srgbClr val="003366"/>
                </a:solidFill>
                <a:latin typeface="Trebuchet MS"/>
                <a:cs typeface="Trebuchet MS"/>
              </a:rPr>
              <a:t>Stam</a:t>
            </a:r>
            <a:r>
              <a:rPr sz="900" i="1" dirty="0">
                <a:solidFill>
                  <a:srgbClr val="003366"/>
                </a:solidFill>
                <a:latin typeface="Trebuchet MS"/>
                <a:cs typeface="Trebuchet MS"/>
              </a:rPr>
              <a:t>b</a:t>
            </a:r>
            <a:r>
              <a:rPr sz="900" i="1" spc="-10" dirty="0">
                <a:solidFill>
                  <a:srgbClr val="003366"/>
                </a:solidFill>
                <a:latin typeface="Trebuchet MS"/>
                <a:cs typeface="Trebuchet MS"/>
              </a:rPr>
              <a:t>olo</a:t>
            </a:r>
            <a:r>
              <a:rPr sz="900" i="1" dirty="0">
                <a:solidFill>
                  <a:srgbClr val="003366"/>
                </a:solidFill>
                <a:latin typeface="Trebuchet MS"/>
                <a:cs typeface="Trebuchet MS"/>
              </a:rPr>
              <a:t>v”</a:t>
            </a:r>
            <a:r>
              <a:rPr sz="900" i="1" spc="10" dirty="0">
                <a:solidFill>
                  <a:srgbClr val="003366"/>
                </a:solidFill>
                <a:latin typeface="Trebuchet MS"/>
                <a:cs typeface="Trebuchet MS"/>
              </a:rPr>
              <a:t> </a:t>
            </a:r>
            <a:r>
              <a:rPr sz="900" i="1" spc="-10" dirty="0">
                <a:solidFill>
                  <a:srgbClr val="003366"/>
                </a:solidFill>
                <a:latin typeface="Trebuchet MS"/>
                <a:cs typeface="Trebuchet MS"/>
              </a:rPr>
              <a:t>s</a:t>
            </a:r>
            <a:r>
              <a:rPr sz="900" i="1" dirty="0">
                <a:solidFill>
                  <a:srgbClr val="003366"/>
                </a:solidFill>
                <a:latin typeface="Trebuchet MS"/>
                <a:cs typeface="Trebuchet MS"/>
              </a:rPr>
              <a:t>t</a:t>
            </a:r>
            <a:r>
              <a:rPr sz="900" i="1" spc="-10" dirty="0">
                <a:solidFill>
                  <a:srgbClr val="003366"/>
                </a:solidFill>
                <a:latin typeface="Trebuchet MS"/>
                <a:cs typeface="Trebuchet MS"/>
              </a:rPr>
              <a:t>r</a:t>
            </a:r>
            <a:r>
              <a:rPr sz="900" i="1" dirty="0">
                <a:solidFill>
                  <a:srgbClr val="003366"/>
                </a:solidFill>
                <a:latin typeface="Trebuchet MS"/>
                <a:cs typeface="Trebuchet MS"/>
              </a:rPr>
              <a:t>.</a:t>
            </a:r>
            <a:r>
              <a:rPr sz="900" i="1" spc="-5" dirty="0">
                <a:solidFill>
                  <a:srgbClr val="003366"/>
                </a:solidFill>
                <a:latin typeface="Trebuchet MS"/>
                <a:cs typeface="Trebuchet MS"/>
              </a:rPr>
              <a:t> </a:t>
            </a:r>
            <a:r>
              <a:rPr sz="900" i="1" dirty="0">
                <a:solidFill>
                  <a:srgbClr val="003366"/>
                </a:solidFill>
                <a:latin typeface="Trebuchet MS"/>
                <a:cs typeface="Trebuchet MS"/>
              </a:rPr>
              <a:t>№</a:t>
            </a:r>
            <a:r>
              <a:rPr sz="900" i="1" spc="-5" dirty="0">
                <a:solidFill>
                  <a:srgbClr val="003366"/>
                </a:solidFill>
                <a:latin typeface="Trebuchet MS"/>
                <a:cs typeface="Trebuchet MS"/>
              </a:rPr>
              <a:t>1</a:t>
            </a:r>
            <a:r>
              <a:rPr sz="900" i="1" dirty="0">
                <a:solidFill>
                  <a:srgbClr val="003366"/>
                </a:solidFill>
                <a:latin typeface="Trebuchet MS"/>
                <a:cs typeface="Trebuchet MS"/>
              </a:rPr>
              <a:t>,</a:t>
            </a:r>
            <a:r>
              <a:rPr sz="900" i="1" spc="-5" dirty="0">
                <a:solidFill>
                  <a:srgbClr val="003366"/>
                </a:solidFill>
                <a:latin typeface="Trebuchet MS"/>
                <a:cs typeface="Trebuchet MS"/>
              </a:rPr>
              <a:t> fl</a:t>
            </a:r>
            <a:r>
              <a:rPr sz="900" i="1" dirty="0">
                <a:solidFill>
                  <a:srgbClr val="003366"/>
                </a:solidFill>
                <a:latin typeface="Trebuchet MS"/>
                <a:cs typeface="Trebuchet MS"/>
              </a:rPr>
              <a:t>.</a:t>
            </a:r>
            <a:r>
              <a:rPr sz="900" i="1" spc="10" dirty="0">
                <a:solidFill>
                  <a:srgbClr val="003366"/>
                </a:solidFill>
                <a:latin typeface="Trebuchet MS"/>
                <a:cs typeface="Trebuchet MS"/>
              </a:rPr>
              <a:t> </a:t>
            </a:r>
            <a:r>
              <a:rPr sz="900" i="1" dirty="0">
                <a:solidFill>
                  <a:srgbClr val="003366"/>
                </a:solidFill>
                <a:latin typeface="Trebuchet MS"/>
                <a:cs typeface="Trebuchet MS"/>
              </a:rPr>
              <a:t>2</a:t>
            </a:r>
            <a:endParaRPr sz="900">
              <a:latin typeface="Trebuchet MS"/>
              <a:cs typeface="Trebuchet MS"/>
            </a:endParaRPr>
          </a:p>
          <a:p>
            <a:pPr marL="12700">
              <a:lnSpc>
                <a:spcPct val="100000"/>
              </a:lnSpc>
            </a:pPr>
            <a:r>
              <a:rPr sz="900" i="1" dirty="0">
                <a:solidFill>
                  <a:srgbClr val="234060"/>
                </a:solidFill>
                <a:latin typeface="Trebuchet MS"/>
                <a:cs typeface="Trebuchet MS"/>
              </a:rPr>
              <a:t>t</a:t>
            </a:r>
            <a:r>
              <a:rPr sz="900" i="1" spc="-5" dirty="0">
                <a:solidFill>
                  <a:srgbClr val="234060"/>
                </a:solidFill>
                <a:latin typeface="Trebuchet MS"/>
                <a:cs typeface="Trebuchet MS"/>
              </a:rPr>
              <a:t>el</a:t>
            </a:r>
            <a:r>
              <a:rPr sz="900" i="1" dirty="0">
                <a:solidFill>
                  <a:srgbClr val="234060"/>
                </a:solidFill>
                <a:latin typeface="Trebuchet MS"/>
                <a:cs typeface="Trebuchet MS"/>
              </a:rPr>
              <a:t>.</a:t>
            </a:r>
            <a:r>
              <a:rPr sz="900" i="1" spc="-5" dirty="0">
                <a:solidFill>
                  <a:srgbClr val="234060"/>
                </a:solidFill>
                <a:latin typeface="Trebuchet MS"/>
                <a:cs typeface="Trebuchet MS"/>
              </a:rPr>
              <a:t> </a:t>
            </a:r>
            <a:r>
              <a:rPr sz="900" i="1" spc="-10" dirty="0">
                <a:solidFill>
                  <a:srgbClr val="234060"/>
                </a:solidFill>
                <a:latin typeface="Trebuchet MS"/>
                <a:cs typeface="Trebuchet MS"/>
              </a:rPr>
              <a:t>+35</a:t>
            </a:r>
            <a:r>
              <a:rPr sz="900" i="1" dirty="0">
                <a:solidFill>
                  <a:srgbClr val="234060"/>
                </a:solidFill>
                <a:latin typeface="Trebuchet MS"/>
                <a:cs typeface="Trebuchet MS"/>
              </a:rPr>
              <a:t>9</a:t>
            </a:r>
            <a:r>
              <a:rPr sz="900" i="1" spc="20" dirty="0">
                <a:solidFill>
                  <a:srgbClr val="234060"/>
                </a:solidFill>
                <a:latin typeface="Trebuchet MS"/>
                <a:cs typeface="Trebuchet MS"/>
              </a:rPr>
              <a:t> </a:t>
            </a:r>
            <a:r>
              <a:rPr sz="900" i="1" spc="-10" dirty="0">
                <a:solidFill>
                  <a:srgbClr val="234060"/>
                </a:solidFill>
                <a:latin typeface="Trebuchet MS"/>
                <a:cs typeface="Trebuchet MS"/>
              </a:rPr>
              <a:t>89</a:t>
            </a:r>
            <a:r>
              <a:rPr sz="900" i="1" dirty="0">
                <a:solidFill>
                  <a:srgbClr val="234060"/>
                </a:solidFill>
                <a:latin typeface="Trebuchet MS"/>
                <a:cs typeface="Trebuchet MS"/>
              </a:rPr>
              <a:t>6</a:t>
            </a:r>
            <a:r>
              <a:rPr sz="900" i="1" spc="20" dirty="0">
                <a:solidFill>
                  <a:srgbClr val="234060"/>
                </a:solidFill>
                <a:latin typeface="Trebuchet MS"/>
                <a:cs typeface="Trebuchet MS"/>
              </a:rPr>
              <a:t> </a:t>
            </a:r>
            <a:r>
              <a:rPr sz="900" i="1" spc="-10" dirty="0">
                <a:solidFill>
                  <a:srgbClr val="234060"/>
                </a:solidFill>
                <a:latin typeface="Trebuchet MS"/>
                <a:cs typeface="Trebuchet MS"/>
              </a:rPr>
              <a:t>0</a:t>
            </a:r>
            <a:r>
              <a:rPr sz="900" i="1" dirty="0">
                <a:solidFill>
                  <a:srgbClr val="234060"/>
                </a:solidFill>
                <a:latin typeface="Trebuchet MS"/>
                <a:cs typeface="Trebuchet MS"/>
              </a:rPr>
              <a:t>4</a:t>
            </a:r>
            <a:r>
              <a:rPr sz="900" i="1" spc="10" dirty="0">
                <a:solidFill>
                  <a:srgbClr val="234060"/>
                </a:solidFill>
                <a:latin typeface="Trebuchet MS"/>
                <a:cs typeface="Trebuchet MS"/>
              </a:rPr>
              <a:t> </a:t>
            </a:r>
            <a:r>
              <a:rPr sz="900" i="1" spc="-10" dirty="0">
                <a:solidFill>
                  <a:srgbClr val="234060"/>
                </a:solidFill>
                <a:latin typeface="Trebuchet MS"/>
                <a:cs typeface="Trebuchet MS"/>
              </a:rPr>
              <a:t>0</a:t>
            </a:r>
            <a:r>
              <a:rPr sz="900" i="1" dirty="0">
                <a:solidFill>
                  <a:srgbClr val="234060"/>
                </a:solidFill>
                <a:latin typeface="Trebuchet MS"/>
                <a:cs typeface="Trebuchet MS"/>
              </a:rPr>
              <a:t>9</a:t>
            </a:r>
            <a:r>
              <a:rPr sz="900" i="1" spc="10" dirty="0">
                <a:solidFill>
                  <a:srgbClr val="234060"/>
                </a:solidFill>
                <a:latin typeface="Trebuchet MS"/>
                <a:cs typeface="Trebuchet MS"/>
              </a:rPr>
              <a:t> </a:t>
            </a:r>
            <a:r>
              <a:rPr sz="900" i="1" spc="-10" dirty="0">
                <a:solidFill>
                  <a:srgbClr val="234060"/>
                </a:solidFill>
                <a:latin typeface="Trebuchet MS"/>
                <a:cs typeface="Trebuchet MS"/>
              </a:rPr>
              <a:t>0</a:t>
            </a:r>
            <a:r>
              <a:rPr sz="900" i="1" dirty="0">
                <a:solidFill>
                  <a:srgbClr val="234060"/>
                </a:solidFill>
                <a:latin typeface="Trebuchet MS"/>
                <a:cs typeface="Trebuchet MS"/>
              </a:rPr>
              <a:t>3</a:t>
            </a:r>
            <a:r>
              <a:rPr sz="900" i="1" spc="10" dirty="0">
                <a:solidFill>
                  <a:srgbClr val="234060"/>
                </a:solidFill>
                <a:latin typeface="Trebuchet MS"/>
                <a:cs typeface="Trebuchet MS"/>
              </a:rPr>
              <a:t> </a:t>
            </a:r>
            <a:r>
              <a:rPr sz="900" i="1" spc="-10" dirty="0">
                <a:solidFill>
                  <a:srgbClr val="234060"/>
                </a:solidFill>
                <a:latin typeface="Trebuchet MS"/>
                <a:cs typeface="Trebuchet MS"/>
              </a:rPr>
              <a:t>/</a:t>
            </a:r>
            <a:r>
              <a:rPr sz="900" i="1" dirty="0">
                <a:solidFill>
                  <a:srgbClr val="234060"/>
                </a:solidFill>
                <a:latin typeface="Trebuchet MS"/>
                <a:cs typeface="Trebuchet MS"/>
              </a:rPr>
              <a:t>+</a:t>
            </a:r>
            <a:r>
              <a:rPr sz="900" i="1" spc="10" dirty="0">
                <a:solidFill>
                  <a:srgbClr val="234060"/>
                </a:solidFill>
                <a:latin typeface="Trebuchet MS"/>
                <a:cs typeface="Trebuchet MS"/>
              </a:rPr>
              <a:t> </a:t>
            </a:r>
            <a:r>
              <a:rPr sz="900" i="1" spc="-10" dirty="0">
                <a:solidFill>
                  <a:srgbClr val="234060"/>
                </a:solidFill>
                <a:latin typeface="Trebuchet MS"/>
                <a:cs typeface="Trebuchet MS"/>
              </a:rPr>
              <a:t>35</a:t>
            </a:r>
            <a:r>
              <a:rPr sz="900" i="1" dirty="0">
                <a:solidFill>
                  <a:srgbClr val="234060"/>
                </a:solidFill>
                <a:latin typeface="Trebuchet MS"/>
                <a:cs typeface="Trebuchet MS"/>
              </a:rPr>
              <a:t>9</a:t>
            </a:r>
            <a:r>
              <a:rPr sz="900" i="1" spc="20" dirty="0">
                <a:solidFill>
                  <a:srgbClr val="234060"/>
                </a:solidFill>
                <a:latin typeface="Trebuchet MS"/>
                <a:cs typeface="Trebuchet MS"/>
              </a:rPr>
              <a:t> </a:t>
            </a:r>
            <a:r>
              <a:rPr sz="900" i="1" spc="-10" dirty="0">
                <a:solidFill>
                  <a:srgbClr val="234060"/>
                </a:solidFill>
                <a:latin typeface="Trebuchet MS"/>
                <a:cs typeface="Trebuchet MS"/>
              </a:rPr>
              <a:t>87</a:t>
            </a:r>
            <a:r>
              <a:rPr sz="900" i="1" dirty="0">
                <a:solidFill>
                  <a:srgbClr val="234060"/>
                </a:solidFill>
                <a:latin typeface="Trebuchet MS"/>
                <a:cs typeface="Trebuchet MS"/>
              </a:rPr>
              <a:t>6</a:t>
            </a:r>
            <a:r>
              <a:rPr sz="900" i="1" spc="10" dirty="0">
                <a:solidFill>
                  <a:srgbClr val="234060"/>
                </a:solidFill>
                <a:latin typeface="Trebuchet MS"/>
                <a:cs typeface="Trebuchet MS"/>
              </a:rPr>
              <a:t> </a:t>
            </a:r>
            <a:r>
              <a:rPr sz="900" i="1" spc="-10" dirty="0">
                <a:solidFill>
                  <a:srgbClr val="234060"/>
                </a:solidFill>
                <a:latin typeface="Trebuchet MS"/>
                <a:cs typeface="Trebuchet MS"/>
              </a:rPr>
              <a:t>7</a:t>
            </a:r>
            <a:r>
              <a:rPr sz="900" i="1" dirty="0">
                <a:solidFill>
                  <a:srgbClr val="234060"/>
                </a:solidFill>
                <a:latin typeface="Trebuchet MS"/>
                <a:cs typeface="Trebuchet MS"/>
              </a:rPr>
              <a:t>1</a:t>
            </a:r>
            <a:r>
              <a:rPr sz="900" i="1" spc="10" dirty="0">
                <a:solidFill>
                  <a:srgbClr val="234060"/>
                </a:solidFill>
                <a:latin typeface="Trebuchet MS"/>
                <a:cs typeface="Trebuchet MS"/>
              </a:rPr>
              <a:t> </a:t>
            </a:r>
            <a:r>
              <a:rPr sz="900" i="1" spc="-10" dirty="0">
                <a:solidFill>
                  <a:srgbClr val="234060"/>
                </a:solidFill>
                <a:latin typeface="Trebuchet MS"/>
                <a:cs typeface="Trebuchet MS"/>
              </a:rPr>
              <a:t>2</a:t>
            </a:r>
            <a:r>
              <a:rPr sz="900" i="1" dirty="0">
                <a:solidFill>
                  <a:srgbClr val="234060"/>
                </a:solidFill>
                <a:latin typeface="Trebuchet MS"/>
                <a:cs typeface="Trebuchet MS"/>
              </a:rPr>
              <a:t>4</a:t>
            </a:r>
            <a:r>
              <a:rPr sz="900" i="1" spc="20" dirty="0">
                <a:solidFill>
                  <a:srgbClr val="234060"/>
                </a:solidFill>
                <a:latin typeface="Trebuchet MS"/>
                <a:cs typeface="Trebuchet MS"/>
              </a:rPr>
              <a:t> </a:t>
            </a:r>
            <a:r>
              <a:rPr sz="900" i="1" spc="-10" dirty="0">
                <a:solidFill>
                  <a:srgbClr val="234060"/>
                </a:solidFill>
                <a:latin typeface="Trebuchet MS"/>
                <a:cs typeface="Trebuchet MS"/>
              </a:rPr>
              <a:t>09</a:t>
            </a:r>
            <a:endParaRPr sz="900">
              <a:latin typeface="Trebuchet MS"/>
              <a:cs typeface="Trebuchet MS"/>
            </a:endParaRPr>
          </a:p>
          <a:p>
            <a:pPr marL="368300" algn="ctr">
              <a:lnSpc>
                <a:spcPct val="100000"/>
              </a:lnSpc>
            </a:pPr>
            <a:r>
              <a:rPr sz="900" i="1" spc="-5" dirty="0">
                <a:solidFill>
                  <a:srgbClr val="003366"/>
                </a:solidFill>
                <a:latin typeface="Trebuchet MS"/>
                <a:cs typeface="Trebuchet MS"/>
              </a:rPr>
              <a:t>e</a:t>
            </a:r>
            <a:r>
              <a:rPr sz="900" i="1" spc="5" dirty="0">
                <a:solidFill>
                  <a:srgbClr val="003366"/>
                </a:solidFill>
                <a:latin typeface="Trebuchet MS"/>
                <a:cs typeface="Trebuchet MS"/>
              </a:rPr>
              <a:t>-</a:t>
            </a:r>
            <a:r>
              <a:rPr sz="900" i="1" spc="-5" dirty="0">
                <a:solidFill>
                  <a:srgbClr val="003366"/>
                </a:solidFill>
                <a:latin typeface="Trebuchet MS"/>
                <a:cs typeface="Trebuchet MS"/>
              </a:rPr>
              <a:t>mai</a:t>
            </a:r>
            <a:r>
              <a:rPr sz="900" i="1" spc="-10" dirty="0">
                <a:solidFill>
                  <a:srgbClr val="003366"/>
                </a:solidFill>
                <a:latin typeface="Trebuchet MS"/>
                <a:cs typeface="Trebuchet MS"/>
              </a:rPr>
              <a:t>l</a:t>
            </a:r>
            <a:r>
              <a:rPr sz="900" i="1" dirty="0">
                <a:solidFill>
                  <a:srgbClr val="003366"/>
                </a:solidFill>
                <a:latin typeface="Trebuchet MS"/>
                <a:cs typeface="Trebuchet MS"/>
              </a:rPr>
              <a:t>:</a:t>
            </a:r>
            <a:r>
              <a:rPr sz="900" i="1" spc="10" dirty="0">
                <a:solidFill>
                  <a:srgbClr val="003366"/>
                </a:solidFill>
                <a:latin typeface="Trebuchet MS"/>
                <a:cs typeface="Trebuchet MS"/>
              </a:rPr>
              <a:t> </a:t>
            </a:r>
            <a:r>
              <a:rPr sz="900" i="1" u="sng" dirty="0">
                <a:solidFill>
                  <a:srgbClr val="0462C1"/>
                </a:solidFill>
                <a:latin typeface="Trebuchet MS"/>
                <a:cs typeface="Trebuchet MS"/>
                <a:hlinkClick r:id="rId8"/>
              </a:rPr>
              <a:t>pdb</a:t>
            </a:r>
            <a:r>
              <a:rPr sz="900" i="1" u="sng" spc="-5" dirty="0">
                <a:solidFill>
                  <a:srgbClr val="0462C1"/>
                </a:solidFill>
                <a:latin typeface="Trebuchet MS"/>
                <a:cs typeface="Trebuchet MS"/>
                <a:hlinkClick r:id="rId8"/>
              </a:rPr>
              <a:t>ul</a:t>
            </a:r>
            <a:r>
              <a:rPr sz="900" i="1" u="sng" dirty="0">
                <a:solidFill>
                  <a:srgbClr val="0462C1"/>
                </a:solidFill>
                <a:latin typeface="Trebuchet MS"/>
                <a:cs typeface="Trebuchet MS"/>
                <a:hlinkClick r:id="rId8"/>
              </a:rPr>
              <a:t>g</a:t>
            </a:r>
            <a:r>
              <a:rPr sz="900" i="1" u="sng" spc="-5" dirty="0">
                <a:solidFill>
                  <a:srgbClr val="0462C1"/>
                </a:solidFill>
                <a:latin typeface="Trebuchet MS"/>
                <a:cs typeface="Trebuchet MS"/>
                <a:hlinkClick r:id="rId8"/>
              </a:rPr>
              <a:t>a</a:t>
            </a:r>
            <a:r>
              <a:rPr sz="900" i="1" u="sng" spc="-10" dirty="0">
                <a:solidFill>
                  <a:srgbClr val="0462C1"/>
                </a:solidFill>
                <a:latin typeface="Trebuchet MS"/>
                <a:cs typeface="Trebuchet MS"/>
                <a:hlinkClick r:id="rId8"/>
              </a:rPr>
              <a:t>r</a:t>
            </a:r>
            <a:r>
              <a:rPr sz="900" i="1" u="sng" dirty="0">
                <a:solidFill>
                  <a:srgbClr val="0462C1"/>
                </a:solidFill>
                <a:latin typeface="Trebuchet MS"/>
                <a:cs typeface="Trebuchet MS"/>
                <a:hlinkClick r:id="rId8"/>
              </a:rPr>
              <a:t>i</a:t>
            </a:r>
            <a:r>
              <a:rPr sz="900" i="1" u="sng" spc="-5" dirty="0">
                <a:solidFill>
                  <a:srgbClr val="0462C1"/>
                </a:solidFill>
                <a:latin typeface="Trebuchet MS"/>
                <a:cs typeface="Trebuchet MS"/>
                <a:hlinkClick r:id="rId8"/>
              </a:rPr>
              <a:t>a2010</a:t>
            </a:r>
            <a:r>
              <a:rPr sz="900" i="1" u="sng" spc="-10" dirty="0">
                <a:solidFill>
                  <a:srgbClr val="0462C1"/>
                </a:solidFill>
                <a:latin typeface="Trebuchet MS"/>
                <a:cs typeface="Trebuchet MS"/>
                <a:hlinkClick r:id="rId8"/>
              </a:rPr>
              <a:t>@</a:t>
            </a:r>
            <a:r>
              <a:rPr sz="900" i="1" u="sng" dirty="0">
                <a:solidFill>
                  <a:srgbClr val="0462C1"/>
                </a:solidFill>
                <a:latin typeface="Trebuchet MS"/>
                <a:cs typeface="Trebuchet MS"/>
                <a:hlinkClick r:id="rId8"/>
              </a:rPr>
              <a:t>g</a:t>
            </a:r>
            <a:r>
              <a:rPr sz="900" i="1" u="sng" spc="-5" dirty="0">
                <a:solidFill>
                  <a:srgbClr val="0462C1"/>
                </a:solidFill>
                <a:latin typeface="Trebuchet MS"/>
                <a:cs typeface="Trebuchet MS"/>
                <a:hlinkClick r:id="rId8"/>
              </a:rPr>
              <a:t>mail</a:t>
            </a:r>
            <a:r>
              <a:rPr sz="900" i="1" u="sng" spc="5" dirty="0">
                <a:solidFill>
                  <a:srgbClr val="0462C1"/>
                </a:solidFill>
                <a:latin typeface="Trebuchet MS"/>
                <a:cs typeface="Trebuchet MS"/>
                <a:hlinkClick r:id="rId8"/>
              </a:rPr>
              <a:t>.</a:t>
            </a:r>
            <a:r>
              <a:rPr sz="900" i="1" u="sng" dirty="0">
                <a:solidFill>
                  <a:srgbClr val="0462C1"/>
                </a:solidFill>
                <a:latin typeface="Trebuchet MS"/>
                <a:cs typeface="Trebuchet MS"/>
                <a:hlinkClick r:id="rId8"/>
              </a:rPr>
              <a:t>c</a:t>
            </a:r>
            <a:r>
              <a:rPr sz="900" i="1" u="sng" spc="-10" dirty="0">
                <a:solidFill>
                  <a:srgbClr val="0462C1"/>
                </a:solidFill>
                <a:latin typeface="Trebuchet MS"/>
                <a:cs typeface="Trebuchet MS"/>
                <a:hlinkClick r:id="rId8"/>
              </a:rPr>
              <a:t>o</a:t>
            </a:r>
            <a:r>
              <a:rPr sz="900" i="1" u="sng" dirty="0">
                <a:solidFill>
                  <a:srgbClr val="0462C1"/>
                </a:solidFill>
                <a:latin typeface="Trebuchet MS"/>
                <a:cs typeface="Trebuchet MS"/>
                <a:hlinkClick r:id="rId8"/>
              </a:rPr>
              <a:t>m</a:t>
            </a:r>
            <a:endParaRPr sz="900">
              <a:latin typeface="Trebuchet MS"/>
              <a:cs typeface="Trebuchet MS"/>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0" y="6858000"/>
                </a:moveTo>
                <a:lnTo>
                  <a:pt x="12192000" y="6858000"/>
                </a:lnTo>
                <a:lnTo>
                  <a:pt x="12192000" y="0"/>
                </a:lnTo>
                <a:lnTo>
                  <a:pt x="0" y="0"/>
                </a:lnTo>
                <a:lnTo>
                  <a:pt x="0" y="6858000"/>
                </a:lnTo>
              </a:path>
            </a:pathLst>
          </a:custGeom>
          <a:solidFill>
            <a:srgbClr val="E7E6E6"/>
          </a:solidFill>
        </p:spPr>
        <p:txBody>
          <a:bodyPr wrap="square" lIns="0" tIns="0" rIns="0" bIns="0" rtlCol="0"/>
          <a:lstStyle/>
          <a:p>
            <a:endParaRPr/>
          </a:p>
        </p:txBody>
      </p:sp>
      <p:sp>
        <p:nvSpPr>
          <p:cNvPr id="3" name="object 3"/>
          <p:cNvSpPr/>
          <p:nvPr/>
        </p:nvSpPr>
        <p:spPr>
          <a:xfrm>
            <a:off x="6012250" y="12697"/>
            <a:ext cx="6179749" cy="6845301"/>
          </a:xfrm>
          <a:prstGeom prst="rect">
            <a:avLst/>
          </a:prstGeom>
          <a:blipFill>
            <a:blip r:embed="rId3" cstate="print"/>
            <a:stretch>
              <a:fillRect/>
            </a:stretch>
          </a:blipFill>
        </p:spPr>
        <p:txBody>
          <a:bodyPr wrap="square" lIns="0" tIns="0" rIns="0" bIns="0" rtlCol="0"/>
          <a:lstStyle/>
          <a:p>
            <a:endParaRPr/>
          </a:p>
        </p:txBody>
      </p:sp>
      <p:sp>
        <p:nvSpPr>
          <p:cNvPr id="4" name="object 4"/>
          <p:cNvSpPr txBox="1"/>
          <p:nvPr/>
        </p:nvSpPr>
        <p:spPr>
          <a:xfrm>
            <a:off x="1075436" y="1140739"/>
            <a:ext cx="3407410" cy="430887"/>
          </a:xfrm>
          <a:prstGeom prst="rect">
            <a:avLst/>
          </a:prstGeom>
        </p:spPr>
        <p:txBody>
          <a:bodyPr vert="horz" wrap="square" lIns="0" tIns="0" rIns="0" bIns="0" rtlCol="0">
            <a:spAutoFit/>
          </a:bodyPr>
          <a:lstStyle/>
          <a:p>
            <a:pPr marL="12700">
              <a:lnSpc>
                <a:spcPct val="100000"/>
              </a:lnSpc>
              <a:tabLst>
                <a:tab pos="1515110" algn="l"/>
                <a:tab pos="2317115" algn="l"/>
              </a:tabLst>
            </a:pPr>
            <a:r>
              <a:rPr lang="en-US" sz="2800" b="1" spc="50" dirty="0" smtClean="0">
                <a:latin typeface="Calibri"/>
                <a:cs typeface="Calibri"/>
              </a:rPr>
              <a:t>Diseases in vineyards</a:t>
            </a:r>
            <a:endParaRPr sz="2800" dirty="0">
              <a:latin typeface="Calibri"/>
              <a:cs typeface="Calibri"/>
            </a:endParaRPr>
          </a:p>
        </p:txBody>
      </p:sp>
      <p:sp>
        <p:nvSpPr>
          <p:cNvPr id="5" name="object 5"/>
          <p:cNvSpPr txBox="1"/>
          <p:nvPr/>
        </p:nvSpPr>
        <p:spPr>
          <a:xfrm>
            <a:off x="125069" y="1566544"/>
            <a:ext cx="5962015" cy="3749744"/>
          </a:xfrm>
          <a:prstGeom prst="rect">
            <a:avLst/>
          </a:prstGeom>
        </p:spPr>
        <p:txBody>
          <a:bodyPr vert="horz" wrap="square" lIns="0" tIns="0" rIns="0" bIns="0" rtlCol="0">
            <a:spAutoFit/>
          </a:bodyPr>
          <a:lstStyle/>
          <a:p>
            <a:pPr marL="962660">
              <a:lnSpc>
                <a:spcPct val="100000"/>
              </a:lnSpc>
            </a:pPr>
            <a:r>
              <a:rPr lang="en-US" sz="2000" b="1" spc="-195" dirty="0" smtClean="0">
                <a:cs typeface="Calibri"/>
              </a:rPr>
              <a:t>Nitrogen </a:t>
            </a:r>
            <a:r>
              <a:rPr lang="en-US" sz="2000" b="1" spc="-195" dirty="0">
                <a:cs typeface="Calibri"/>
              </a:rPr>
              <a:t>deficiency </a:t>
            </a:r>
            <a:endParaRPr sz="2000" b="1" dirty="0">
              <a:latin typeface="Calibri"/>
              <a:cs typeface="Calibri"/>
            </a:endParaRPr>
          </a:p>
          <a:p>
            <a:pPr marL="12700" marR="5080">
              <a:lnSpc>
                <a:spcPct val="100000"/>
              </a:lnSpc>
              <a:spcBef>
                <a:spcPts val="1075"/>
              </a:spcBef>
            </a:pPr>
            <a:r>
              <a:rPr lang="en-US" sz="1950" spc="-195" dirty="0">
                <a:cs typeface="Calibri"/>
              </a:rPr>
              <a:t>Starvation is a deficiency of some micronutrients that cause anxiety. The most efficient solution is foliar fertilization</a:t>
            </a:r>
            <a:r>
              <a:rPr sz="1950" dirty="0" smtClean="0">
                <a:latin typeface="Calibri"/>
                <a:cs typeface="Calibri"/>
              </a:rPr>
              <a:t>.</a:t>
            </a:r>
            <a:r>
              <a:rPr sz="1950" spc="-25" dirty="0" smtClean="0">
                <a:latin typeface="Calibri"/>
                <a:cs typeface="Calibri"/>
              </a:rPr>
              <a:t> </a:t>
            </a:r>
            <a:r>
              <a:rPr lang="en-US" sz="1950" spc="-20" dirty="0">
                <a:cs typeface="Calibri"/>
              </a:rPr>
              <a:t>One of the main forms of starvation is shown in the photo on the right</a:t>
            </a:r>
            <a:r>
              <a:rPr sz="1950" dirty="0" smtClean="0">
                <a:latin typeface="Calibri"/>
                <a:cs typeface="Calibri"/>
              </a:rPr>
              <a:t>.</a:t>
            </a:r>
            <a:endParaRPr sz="1950" dirty="0">
              <a:latin typeface="Calibri"/>
              <a:cs typeface="Calibri"/>
            </a:endParaRPr>
          </a:p>
          <a:p>
            <a:pPr marL="12700" marR="483234" algn="just">
              <a:lnSpc>
                <a:spcPct val="100000"/>
              </a:lnSpc>
            </a:pPr>
            <a:r>
              <a:rPr lang="en-US" sz="1950" spc="-150" dirty="0">
                <a:cs typeface="Calibri"/>
              </a:rPr>
              <a:t>This vine is deficient in </a:t>
            </a:r>
            <a:r>
              <a:rPr lang="en-US" sz="1950" b="1" spc="-150" dirty="0">
                <a:cs typeface="Calibri"/>
              </a:rPr>
              <a:t>nitrogen</a:t>
            </a:r>
            <a:r>
              <a:rPr lang="en-US" sz="1950" spc="-150" dirty="0">
                <a:cs typeface="Calibri"/>
              </a:rPr>
              <a:t>, </a:t>
            </a:r>
            <a:r>
              <a:rPr lang="en-US" sz="1950" spc="-150" dirty="0" err="1">
                <a:cs typeface="Calibri"/>
              </a:rPr>
              <a:t>chlorosis</a:t>
            </a:r>
            <a:r>
              <a:rPr lang="en-US" sz="1950" spc="-150" dirty="0">
                <a:cs typeface="Calibri"/>
              </a:rPr>
              <a:t> appears in the form of a very light yellow color, the </a:t>
            </a:r>
            <a:r>
              <a:rPr lang="en-US" sz="1950" spc="-150" dirty="0" smtClean="0">
                <a:cs typeface="Calibri"/>
              </a:rPr>
              <a:t>leaves lighten </a:t>
            </a:r>
            <a:r>
              <a:rPr lang="en-US" sz="1950" spc="-150" dirty="0">
                <a:cs typeface="Calibri"/>
              </a:rPr>
              <a:t>to transparent</a:t>
            </a:r>
            <a:r>
              <a:rPr sz="1950" dirty="0" smtClean="0">
                <a:latin typeface="Calibri"/>
                <a:cs typeface="Calibri"/>
              </a:rPr>
              <a:t>.</a:t>
            </a:r>
            <a:endParaRPr sz="1950" dirty="0">
              <a:latin typeface="Calibri"/>
              <a:cs typeface="Calibri"/>
            </a:endParaRPr>
          </a:p>
          <a:p>
            <a:pPr marL="12700" marR="114300">
              <a:lnSpc>
                <a:spcPct val="100000"/>
              </a:lnSpc>
            </a:pPr>
            <a:r>
              <a:rPr lang="en-US" sz="1950" b="1" dirty="0">
                <a:cs typeface="Calibri"/>
              </a:rPr>
              <a:t>The reason </a:t>
            </a:r>
            <a:r>
              <a:rPr lang="en-US" sz="1950" dirty="0">
                <a:cs typeface="Calibri"/>
              </a:rPr>
              <a:t>may be the quality of the air background</a:t>
            </a:r>
            <a:r>
              <a:rPr sz="1950" dirty="0" smtClean="0">
                <a:latin typeface="Calibri"/>
                <a:cs typeface="Calibri"/>
              </a:rPr>
              <a:t>. </a:t>
            </a:r>
            <a:r>
              <a:rPr lang="en-US" sz="1950" b="1" dirty="0" smtClean="0">
                <a:cs typeface="Calibri"/>
              </a:rPr>
              <a:t>Prevention</a:t>
            </a:r>
            <a:r>
              <a:rPr sz="1950" b="1" dirty="0" smtClean="0">
                <a:latin typeface="Calibri"/>
                <a:cs typeface="Calibri"/>
              </a:rPr>
              <a:t>:</a:t>
            </a:r>
            <a:r>
              <a:rPr sz="1950" b="1" spc="-20" dirty="0" smtClean="0">
                <a:latin typeface="Calibri"/>
                <a:cs typeface="Calibri"/>
              </a:rPr>
              <a:t> </a:t>
            </a:r>
            <a:r>
              <a:rPr lang="en-US" sz="1950" dirty="0">
                <a:cs typeface="Calibri"/>
              </a:rPr>
              <a:t>Ferrous </a:t>
            </a:r>
            <a:r>
              <a:rPr lang="en-US" sz="1950" dirty="0" err="1">
                <a:cs typeface="Calibri"/>
              </a:rPr>
              <a:t>sulphate</a:t>
            </a:r>
            <a:r>
              <a:rPr lang="en-US" sz="1950" dirty="0">
                <a:cs typeface="Calibri"/>
              </a:rPr>
              <a:t> </a:t>
            </a:r>
            <a:r>
              <a:rPr lang="en-US" sz="1950" dirty="0" smtClean="0">
                <a:cs typeface="Calibri"/>
              </a:rPr>
              <a:t>solution</a:t>
            </a:r>
            <a:r>
              <a:rPr sz="1950" dirty="0" smtClean="0">
                <a:latin typeface="Calibri"/>
                <a:cs typeface="Calibri"/>
              </a:rPr>
              <a:t>. </a:t>
            </a:r>
            <a:r>
              <a:rPr lang="en-US" sz="1950" dirty="0">
                <a:cs typeface="Calibri"/>
              </a:rPr>
              <a:t>For treatment, dissolve 50 g in 10 liters of water and spray every 4-5 days until the green color of the leaves is restored</a:t>
            </a:r>
            <a:r>
              <a:rPr sz="1950" dirty="0" smtClean="0">
                <a:latin typeface="Calibri"/>
                <a:cs typeface="Calibri"/>
              </a:rPr>
              <a:t>.</a:t>
            </a:r>
            <a:r>
              <a:rPr sz="1950" spc="-35" dirty="0" smtClean="0">
                <a:latin typeface="Calibri"/>
                <a:cs typeface="Calibri"/>
              </a:rPr>
              <a:t> </a:t>
            </a:r>
            <a:r>
              <a:rPr lang="en-US" sz="1950" dirty="0">
                <a:cs typeface="Calibri"/>
              </a:rPr>
              <a:t>For prevention 10 g of </a:t>
            </a:r>
            <a:r>
              <a:rPr lang="en-US" sz="1950" dirty="0" smtClean="0">
                <a:cs typeface="Calibri"/>
              </a:rPr>
              <a:t>ferrous </a:t>
            </a:r>
            <a:r>
              <a:rPr lang="en-US" sz="1950" dirty="0" err="1" smtClean="0">
                <a:cs typeface="Calibri"/>
              </a:rPr>
              <a:t>sulphate</a:t>
            </a:r>
            <a:r>
              <a:rPr lang="en-US" sz="1950" dirty="0" smtClean="0">
                <a:cs typeface="Calibri"/>
              </a:rPr>
              <a:t> </a:t>
            </a:r>
            <a:r>
              <a:rPr lang="en-US" sz="1950" dirty="0" smtClean="0">
                <a:cs typeface="Calibri"/>
              </a:rPr>
              <a:t>are </a:t>
            </a:r>
            <a:r>
              <a:rPr lang="en-US" sz="1950" dirty="0">
                <a:cs typeface="Calibri"/>
              </a:rPr>
              <a:t>dissolved in 10 liters of water</a:t>
            </a:r>
            <a:r>
              <a:rPr sz="1950" dirty="0" smtClean="0">
                <a:latin typeface="Calibri"/>
                <a:cs typeface="Calibri"/>
              </a:rPr>
              <a:t>.</a:t>
            </a:r>
            <a:endParaRPr sz="1950" dirty="0">
              <a:latin typeface="Calibri"/>
              <a:cs typeface="Calibri"/>
            </a:endParaRPr>
          </a:p>
        </p:txBody>
      </p:sp>
      <p:sp>
        <p:nvSpPr>
          <p:cNvPr id="6" name="object 6"/>
          <p:cNvSpPr/>
          <p:nvPr/>
        </p:nvSpPr>
        <p:spPr>
          <a:xfrm>
            <a:off x="4206240" y="88392"/>
            <a:ext cx="1304543" cy="896111"/>
          </a:xfrm>
          <a:prstGeom prst="rect">
            <a:avLst/>
          </a:prstGeom>
          <a:blipFill>
            <a:blip r:embed="rId4" cstate="print"/>
            <a:stretch>
              <a:fillRect/>
            </a:stretch>
          </a:blipFill>
        </p:spPr>
        <p:txBody>
          <a:bodyPr wrap="square" lIns="0" tIns="0" rIns="0" bIns="0" rtlCol="0"/>
          <a:lstStyle/>
          <a:p>
            <a:endParaRPr/>
          </a:p>
        </p:txBody>
      </p:sp>
      <p:sp>
        <p:nvSpPr>
          <p:cNvPr id="7" name="object 7"/>
          <p:cNvSpPr/>
          <p:nvPr/>
        </p:nvSpPr>
        <p:spPr>
          <a:xfrm>
            <a:off x="8310371" y="249936"/>
            <a:ext cx="2357628" cy="560832"/>
          </a:xfrm>
          <a:prstGeom prst="rect">
            <a:avLst/>
          </a:prstGeom>
          <a:blipFill>
            <a:blip r:embed="rId5" cstate="print"/>
            <a:stretch>
              <a:fillRect/>
            </a:stretch>
          </a:blipFill>
        </p:spPr>
        <p:txBody>
          <a:bodyPr wrap="square" lIns="0" tIns="0" rIns="0" bIns="0" rtlCol="0"/>
          <a:lstStyle/>
          <a:p>
            <a:endParaRPr/>
          </a:p>
        </p:txBody>
      </p:sp>
      <p:sp>
        <p:nvSpPr>
          <p:cNvPr id="8" name="object 8"/>
          <p:cNvSpPr/>
          <p:nvPr/>
        </p:nvSpPr>
        <p:spPr>
          <a:xfrm>
            <a:off x="6452615" y="153923"/>
            <a:ext cx="1068324" cy="853439"/>
          </a:xfrm>
          <a:prstGeom prst="rect">
            <a:avLst/>
          </a:prstGeom>
          <a:blipFill>
            <a:blip r:embed="rId6" cstate="print"/>
            <a:stretch>
              <a:fillRect/>
            </a:stretch>
          </a:blipFill>
        </p:spPr>
        <p:txBody>
          <a:bodyPr wrap="square" lIns="0" tIns="0" rIns="0" bIns="0" rtlCol="0"/>
          <a:lstStyle/>
          <a:p>
            <a:endParaRPr/>
          </a:p>
        </p:txBody>
      </p:sp>
      <p:sp>
        <p:nvSpPr>
          <p:cNvPr id="9" name="object 9"/>
          <p:cNvSpPr/>
          <p:nvPr/>
        </p:nvSpPr>
        <p:spPr>
          <a:xfrm>
            <a:off x="1524000" y="153923"/>
            <a:ext cx="1377696" cy="748284"/>
          </a:xfrm>
          <a:prstGeom prst="rect">
            <a:avLst/>
          </a:prstGeom>
          <a:blipFill>
            <a:blip r:embed="rId7" cstate="print"/>
            <a:stretch>
              <a:fillRect/>
            </a:stretch>
          </a:blipFill>
        </p:spPr>
        <p:txBody>
          <a:bodyPr wrap="square" lIns="0" tIns="0" rIns="0" bIns="0" rtlCol="0"/>
          <a:lstStyle/>
          <a:p>
            <a:endParaRPr/>
          </a:p>
        </p:txBody>
      </p:sp>
      <p:sp>
        <p:nvSpPr>
          <p:cNvPr id="10" name="object 10"/>
          <p:cNvSpPr txBox="1"/>
          <p:nvPr/>
        </p:nvSpPr>
        <p:spPr>
          <a:xfrm>
            <a:off x="78739" y="6103036"/>
            <a:ext cx="3075305" cy="551815"/>
          </a:xfrm>
          <a:prstGeom prst="rect">
            <a:avLst/>
          </a:prstGeom>
        </p:spPr>
        <p:txBody>
          <a:bodyPr vert="horz" wrap="square" lIns="0" tIns="0" rIns="0" bIns="0" rtlCol="0">
            <a:spAutoFit/>
          </a:bodyPr>
          <a:lstStyle/>
          <a:p>
            <a:pPr marL="12700" marR="5080">
              <a:lnSpc>
                <a:spcPct val="100000"/>
              </a:lnSpc>
            </a:pPr>
            <a:r>
              <a:rPr sz="900" b="1" i="1" spc="-10" dirty="0">
                <a:solidFill>
                  <a:srgbClr val="2D75B6"/>
                </a:solidFill>
                <a:latin typeface="Trebuchet MS"/>
                <a:cs typeface="Trebuchet MS"/>
              </a:rPr>
              <a:t>A</a:t>
            </a:r>
            <a:r>
              <a:rPr sz="900" b="1" i="1" spc="-15" dirty="0">
                <a:solidFill>
                  <a:srgbClr val="2D75B6"/>
                </a:solidFill>
                <a:latin typeface="Trebuchet MS"/>
                <a:cs typeface="Trebuchet MS"/>
              </a:rPr>
              <a:t>ss</a:t>
            </a:r>
            <a:r>
              <a:rPr sz="900" b="1" i="1" spc="-5" dirty="0">
                <a:solidFill>
                  <a:srgbClr val="2D75B6"/>
                </a:solidFill>
                <a:latin typeface="Trebuchet MS"/>
                <a:cs typeface="Trebuchet MS"/>
              </a:rPr>
              <a:t>oc</a:t>
            </a:r>
            <a:r>
              <a:rPr sz="900" b="1" i="1" spc="-15" dirty="0">
                <a:solidFill>
                  <a:srgbClr val="2D75B6"/>
                </a:solidFill>
                <a:latin typeface="Trebuchet MS"/>
                <a:cs typeface="Trebuchet MS"/>
              </a:rPr>
              <a:t>ia</a:t>
            </a:r>
            <a:r>
              <a:rPr sz="900" b="1" i="1" spc="-5" dirty="0">
                <a:solidFill>
                  <a:srgbClr val="2D75B6"/>
                </a:solidFill>
                <a:latin typeface="Trebuchet MS"/>
                <a:cs typeface="Trebuchet MS"/>
              </a:rPr>
              <a:t>t</a:t>
            </a:r>
            <a:r>
              <a:rPr sz="900" b="1" i="1" spc="-10" dirty="0">
                <a:solidFill>
                  <a:srgbClr val="2D75B6"/>
                </a:solidFill>
                <a:latin typeface="Trebuchet MS"/>
                <a:cs typeface="Trebuchet MS"/>
              </a:rPr>
              <a:t>io</a:t>
            </a:r>
            <a:r>
              <a:rPr sz="900" b="1" i="1" dirty="0">
                <a:solidFill>
                  <a:srgbClr val="2D75B6"/>
                </a:solidFill>
                <a:latin typeface="Trebuchet MS"/>
                <a:cs typeface="Trebuchet MS"/>
              </a:rPr>
              <a:t>n</a:t>
            </a:r>
            <a:r>
              <a:rPr sz="900" b="1" i="1" spc="25" dirty="0">
                <a:solidFill>
                  <a:srgbClr val="2D75B6"/>
                </a:solidFill>
                <a:latin typeface="Trebuchet MS"/>
                <a:cs typeface="Trebuchet MS"/>
              </a:rPr>
              <a:t> </a:t>
            </a:r>
            <a:r>
              <a:rPr sz="900" b="1" i="1" dirty="0">
                <a:solidFill>
                  <a:srgbClr val="2D75B6"/>
                </a:solidFill>
                <a:latin typeface="Trebuchet MS"/>
                <a:cs typeface="Trebuchet MS"/>
              </a:rPr>
              <a:t>P</a:t>
            </a:r>
            <a:r>
              <a:rPr sz="900" b="1" i="1" spc="-5" dirty="0">
                <a:solidFill>
                  <a:srgbClr val="2D75B6"/>
                </a:solidFill>
                <a:latin typeface="Trebuchet MS"/>
                <a:cs typeface="Trebuchet MS"/>
              </a:rPr>
              <a:t>ro</a:t>
            </a:r>
            <a:r>
              <a:rPr sz="900" b="1" i="1" spc="-15" dirty="0">
                <a:solidFill>
                  <a:srgbClr val="2D75B6"/>
                </a:solidFill>
                <a:latin typeface="Trebuchet MS"/>
                <a:cs typeface="Trebuchet MS"/>
              </a:rPr>
              <a:t>s</a:t>
            </a:r>
            <a:r>
              <a:rPr sz="900" b="1" i="1" spc="-10" dirty="0">
                <a:solidFill>
                  <a:srgbClr val="2D75B6"/>
                </a:solidFill>
                <a:latin typeface="Trebuchet MS"/>
                <a:cs typeface="Trebuchet MS"/>
              </a:rPr>
              <a:t>pe</a:t>
            </a:r>
            <a:r>
              <a:rPr sz="900" b="1" i="1" spc="-5" dirty="0">
                <a:solidFill>
                  <a:srgbClr val="2D75B6"/>
                </a:solidFill>
                <a:latin typeface="Trebuchet MS"/>
                <a:cs typeface="Trebuchet MS"/>
              </a:rPr>
              <a:t>r</a:t>
            </a:r>
            <a:r>
              <a:rPr sz="900" b="1" i="1" spc="-15" dirty="0">
                <a:solidFill>
                  <a:srgbClr val="2D75B6"/>
                </a:solidFill>
                <a:latin typeface="Trebuchet MS"/>
                <a:cs typeface="Trebuchet MS"/>
              </a:rPr>
              <a:t>i</a:t>
            </a:r>
            <a:r>
              <a:rPr sz="900" b="1" i="1" spc="-5" dirty="0">
                <a:solidFill>
                  <a:srgbClr val="2D75B6"/>
                </a:solidFill>
                <a:latin typeface="Trebuchet MS"/>
                <a:cs typeface="Trebuchet MS"/>
              </a:rPr>
              <a:t>ty</a:t>
            </a:r>
            <a:r>
              <a:rPr sz="900" b="1" i="1" spc="20" dirty="0">
                <a:solidFill>
                  <a:srgbClr val="2D75B6"/>
                </a:solidFill>
                <a:latin typeface="Trebuchet MS"/>
                <a:cs typeface="Trebuchet MS"/>
              </a:rPr>
              <a:t> </a:t>
            </a:r>
            <a:r>
              <a:rPr sz="900" b="1" i="1" spc="-20" dirty="0">
                <a:solidFill>
                  <a:srgbClr val="2D75B6"/>
                </a:solidFill>
                <a:latin typeface="Trebuchet MS"/>
                <a:cs typeface="Trebuchet MS"/>
              </a:rPr>
              <a:t>a</a:t>
            </a:r>
            <a:r>
              <a:rPr sz="900" b="1" i="1" dirty="0">
                <a:solidFill>
                  <a:srgbClr val="2D75B6"/>
                </a:solidFill>
                <a:latin typeface="Trebuchet MS"/>
                <a:cs typeface="Trebuchet MS"/>
              </a:rPr>
              <a:t>nd</a:t>
            </a:r>
            <a:r>
              <a:rPr sz="900" b="1" i="1" spc="5" dirty="0">
                <a:solidFill>
                  <a:srgbClr val="2D75B6"/>
                </a:solidFill>
                <a:latin typeface="Trebuchet MS"/>
                <a:cs typeface="Trebuchet MS"/>
              </a:rPr>
              <a:t> </a:t>
            </a:r>
            <a:r>
              <a:rPr sz="900" b="1" i="1" spc="-5" dirty="0">
                <a:solidFill>
                  <a:srgbClr val="2D75B6"/>
                </a:solidFill>
                <a:latin typeface="Trebuchet MS"/>
                <a:cs typeface="Trebuchet MS"/>
              </a:rPr>
              <a:t>D</a:t>
            </a:r>
            <a:r>
              <a:rPr sz="900" b="1" i="1" spc="-10" dirty="0">
                <a:solidFill>
                  <a:srgbClr val="2D75B6"/>
                </a:solidFill>
                <a:latin typeface="Trebuchet MS"/>
                <a:cs typeface="Trebuchet MS"/>
              </a:rPr>
              <a:t>e</a:t>
            </a:r>
            <a:r>
              <a:rPr sz="900" b="1" i="1" spc="-5" dirty="0">
                <a:solidFill>
                  <a:srgbClr val="2D75B6"/>
                </a:solidFill>
                <a:latin typeface="Trebuchet MS"/>
                <a:cs typeface="Trebuchet MS"/>
              </a:rPr>
              <a:t>v</a:t>
            </a:r>
            <a:r>
              <a:rPr sz="900" b="1" i="1" spc="-10" dirty="0">
                <a:solidFill>
                  <a:srgbClr val="2D75B6"/>
                </a:solidFill>
                <a:latin typeface="Trebuchet MS"/>
                <a:cs typeface="Trebuchet MS"/>
              </a:rPr>
              <a:t>elopm</a:t>
            </a:r>
            <a:r>
              <a:rPr sz="900" b="1" i="1" spc="-15" dirty="0">
                <a:solidFill>
                  <a:srgbClr val="2D75B6"/>
                </a:solidFill>
                <a:latin typeface="Trebuchet MS"/>
                <a:cs typeface="Trebuchet MS"/>
              </a:rPr>
              <a:t>e</a:t>
            </a:r>
            <a:r>
              <a:rPr sz="900" b="1" i="1" dirty="0">
                <a:solidFill>
                  <a:srgbClr val="2D75B6"/>
                </a:solidFill>
                <a:latin typeface="Trebuchet MS"/>
                <a:cs typeface="Trebuchet MS"/>
              </a:rPr>
              <a:t>nt</a:t>
            </a:r>
            <a:r>
              <a:rPr sz="900" b="1" i="1" spc="50" dirty="0">
                <a:solidFill>
                  <a:srgbClr val="2D75B6"/>
                </a:solidFill>
                <a:latin typeface="Trebuchet MS"/>
                <a:cs typeface="Trebuchet MS"/>
              </a:rPr>
              <a:t> </a:t>
            </a:r>
            <a:r>
              <a:rPr sz="900" b="1" i="1" spc="-15" dirty="0">
                <a:solidFill>
                  <a:srgbClr val="2D75B6"/>
                </a:solidFill>
                <a:latin typeface="Trebuchet MS"/>
                <a:cs typeface="Trebuchet MS"/>
              </a:rPr>
              <a:t>i</a:t>
            </a:r>
            <a:r>
              <a:rPr sz="900" b="1" i="1" spc="-5" dirty="0">
                <a:solidFill>
                  <a:srgbClr val="2D75B6"/>
                </a:solidFill>
                <a:latin typeface="Trebuchet MS"/>
                <a:cs typeface="Trebuchet MS"/>
              </a:rPr>
              <a:t>n</a:t>
            </a:r>
            <a:r>
              <a:rPr sz="900" b="1" i="1" dirty="0">
                <a:solidFill>
                  <a:srgbClr val="2D75B6"/>
                </a:solidFill>
                <a:latin typeface="Trebuchet MS"/>
                <a:cs typeface="Trebuchet MS"/>
              </a:rPr>
              <a:t> </a:t>
            </a:r>
            <a:r>
              <a:rPr sz="900" b="1" i="1" spc="-15" dirty="0">
                <a:solidFill>
                  <a:srgbClr val="2D75B6"/>
                </a:solidFill>
                <a:latin typeface="Trebuchet MS"/>
                <a:cs typeface="Trebuchet MS"/>
              </a:rPr>
              <a:t>B</a:t>
            </a:r>
            <a:r>
              <a:rPr sz="900" b="1" i="1" dirty="0">
                <a:solidFill>
                  <a:srgbClr val="2D75B6"/>
                </a:solidFill>
                <a:latin typeface="Trebuchet MS"/>
                <a:cs typeface="Trebuchet MS"/>
              </a:rPr>
              <a:t>u</a:t>
            </a:r>
            <a:r>
              <a:rPr sz="900" b="1" i="1" spc="-5" dirty="0">
                <a:solidFill>
                  <a:srgbClr val="2D75B6"/>
                </a:solidFill>
                <a:latin typeface="Trebuchet MS"/>
                <a:cs typeface="Trebuchet MS"/>
              </a:rPr>
              <a:t>lg</a:t>
            </a:r>
            <a:r>
              <a:rPr sz="900" b="1" i="1" spc="-20" dirty="0">
                <a:solidFill>
                  <a:srgbClr val="2D75B6"/>
                </a:solidFill>
                <a:latin typeface="Trebuchet MS"/>
                <a:cs typeface="Trebuchet MS"/>
              </a:rPr>
              <a:t>a</a:t>
            </a:r>
            <a:r>
              <a:rPr sz="900" b="1" i="1" spc="-5" dirty="0">
                <a:solidFill>
                  <a:srgbClr val="2D75B6"/>
                </a:solidFill>
                <a:latin typeface="Trebuchet MS"/>
                <a:cs typeface="Trebuchet MS"/>
              </a:rPr>
              <a:t>r</a:t>
            </a:r>
            <a:r>
              <a:rPr sz="900" b="1" i="1" spc="-15" dirty="0">
                <a:solidFill>
                  <a:srgbClr val="2D75B6"/>
                </a:solidFill>
                <a:latin typeface="Trebuchet MS"/>
                <a:cs typeface="Trebuchet MS"/>
              </a:rPr>
              <a:t>i</a:t>
            </a:r>
            <a:r>
              <a:rPr sz="900" b="1" i="1" spc="-10" dirty="0">
                <a:solidFill>
                  <a:srgbClr val="2D75B6"/>
                </a:solidFill>
                <a:latin typeface="Trebuchet MS"/>
                <a:cs typeface="Trebuchet MS"/>
              </a:rPr>
              <a:t>a</a:t>
            </a:r>
            <a:r>
              <a:rPr sz="900" b="1" i="1" spc="-5" dirty="0">
                <a:solidFill>
                  <a:srgbClr val="2D75B6"/>
                </a:solidFill>
                <a:latin typeface="Trebuchet MS"/>
                <a:cs typeface="Trebuchet MS"/>
              </a:rPr>
              <a:t> </a:t>
            </a:r>
            <a:r>
              <a:rPr sz="900" b="1" i="1" dirty="0">
                <a:solidFill>
                  <a:srgbClr val="2D75B6"/>
                </a:solidFill>
                <a:latin typeface="Trebuchet MS"/>
                <a:cs typeface="Trebuchet MS"/>
              </a:rPr>
              <a:t>P</a:t>
            </a:r>
            <a:r>
              <a:rPr sz="900" b="1" i="1" spc="-5" dirty="0">
                <a:solidFill>
                  <a:srgbClr val="2D75B6"/>
                </a:solidFill>
                <a:latin typeface="Trebuchet MS"/>
                <a:cs typeface="Trebuchet MS"/>
              </a:rPr>
              <a:t>roj</a:t>
            </a:r>
            <a:r>
              <a:rPr sz="900" b="1" i="1" spc="-15" dirty="0">
                <a:solidFill>
                  <a:srgbClr val="2D75B6"/>
                </a:solidFill>
                <a:latin typeface="Trebuchet MS"/>
                <a:cs typeface="Trebuchet MS"/>
              </a:rPr>
              <a:t>e</a:t>
            </a:r>
            <a:r>
              <a:rPr sz="900" b="1" i="1" spc="-5" dirty="0">
                <a:solidFill>
                  <a:srgbClr val="2D75B6"/>
                </a:solidFill>
                <a:latin typeface="Trebuchet MS"/>
                <a:cs typeface="Trebuchet MS"/>
              </a:rPr>
              <a:t>c</a:t>
            </a:r>
            <a:r>
              <a:rPr sz="900" b="1" i="1" dirty="0">
                <a:solidFill>
                  <a:srgbClr val="2D75B6"/>
                </a:solidFill>
                <a:latin typeface="Trebuchet MS"/>
                <a:cs typeface="Trebuchet MS"/>
              </a:rPr>
              <a:t>t</a:t>
            </a:r>
            <a:r>
              <a:rPr sz="900" b="1" i="1" spc="5" dirty="0">
                <a:solidFill>
                  <a:srgbClr val="2D75B6"/>
                </a:solidFill>
                <a:latin typeface="Trebuchet MS"/>
                <a:cs typeface="Trebuchet MS"/>
              </a:rPr>
              <a:t>:</a:t>
            </a:r>
            <a:r>
              <a:rPr sz="900" b="1" i="1" dirty="0">
                <a:solidFill>
                  <a:srgbClr val="2D75B6"/>
                </a:solidFill>
                <a:latin typeface="Trebuchet MS"/>
                <a:cs typeface="Trebuchet MS"/>
              </a:rPr>
              <a:t>“SOS</a:t>
            </a:r>
            <a:r>
              <a:rPr sz="900" b="1" i="1" spc="-25" dirty="0">
                <a:solidFill>
                  <a:srgbClr val="2D75B6"/>
                </a:solidFill>
                <a:latin typeface="Trebuchet MS"/>
                <a:cs typeface="Trebuchet MS"/>
              </a:rPr>
              <a:t> </a:t>
            </a:r>
            <a:r>
              <a:rPr sz="900" b="1" i="1" spc="-5" dirty="0">
                <a:solidFill>
                  <a:srgbClr val="2D75B6"/>
                </a:solidFill>
                <a:latin typeface="Trebuchet MS"/>
                <a:cs typeface="Trebuchet MS"/>
              </a:rPr>
              <a:t>for </a:t>
            </a:r>
            <a:r>
              <a:rPr sz="900" b="1" i="1" spc="-10" dirty="0">
                <a:solidFill>
                  <a:srgbClr val="2D75B6"/>
                </a:solidFill>
                <a:latin typeface="Trebuchet MS"/>
                <a:cs typeface="Trebuchet MS"/>
              </a:rPr>
              <a:t>e</a:t>
            </a:r>
            <a:r>
              <a:rPr sz="900" b="1" i="1" dirty="0">
                <a:solidFill>
                  <a:srgbClr val="2D75B6"/>
                </a:solidFill>
                <a:latin typeface="Trebuchet MS"/>
                <a:cs typeface="Trebuchet MS"/>
              </a:rPr>
              <a:t>n</a:t>
            </a:r>
            <a:r>
              <a:rPr sz="900" b="1" i="1" spc="-10" dirty="0">
                <a:solidFill>
                  <a:srgbClr val="2D75B6"/>
                </a:solidFill>
                <a:latin typeface="Trebuchet MS"/>
                <a:cs typeface="Trebuchet MS"/>
              </a:rPr>
              <a:t>d</a:t>
            </a:r>
            <a:r>
              <a:rPr sz="900" b="1" i="1" spc="-20" dirty="0">
                <a:solidFill>
                  <a:srgbClr val="2D75B6"/>
                </a:solidFill>
                <a:latin typeface="Trebuchet MS"/>
                <a:cs typeface="Trebuchet MS"/>
              </a:rPr>
              <a:t>a</a:t>
            </a:r>
            <a:r>
              <a:rPr sz="900" b="1" i="1" dirty="0">
                <a:solidFill>
                  <a:srgbClr val="2D75B6"/>
                </a:solidFill>
                <a:latin typeface="Trebuchet MS"/>
                <a:cs typeface="Trebuchet MS"/>
              </a:rPr>
              <a:t>n</a:t>
            </a:r>
            <a:r>
              <a:rPr sz="900" b="1" i="1" spc="-5" dirty="0">
                <a:solidFill>
                  <a:srgbClr val="2D75B6"/>
                </a:solidFill>
                <a:latin typeface="Trebuchet MS"/>
                <a:cs typeface="Trebuchet MS"/>
              </a:rPr>
              <a:t>g</a:t>
            </a:r>
            <a:r>
              <a:rPr sz="900" b="1" i="1" spc="-10" dirty="0">
                <a:solidFill>
                  <a:srgbClr val="2D75B6"/>
                </a:solidFill>
                <a:latin typeface="Trebuchet MS"/>
                <a:cs typeface="Trebuchet MS"/>
              </a:rPr>
              <a:t>e</a:t>
            </a:r>
            <a:r>
              <a:rPr sz="900" b="1" i="1" spc="-5" dirty="0">
                <a:solidFill>
                  <a:srgbClr val="2D75B6"/>
                </a:solidFill>
                <a:latin typeface="Trebuchet MS"/>
                <a:cs typeface="Trebuchet MS"/>
              </a:rPr>
              <a:t>r</a:t>
            </a:r>
            <a:r>
              <a:rPr sz="900" b="1" i="1" spc="-10" dirty="0">
                <a:solidFill>
                  <a:srgbClr val="2D75B6"/>
                </a:solidFill>
                <a:latin typeface="Trebuchet MS"/>
                <a:cs typeface="Trebuchet MS"/>
              </a:rPr>
              <a:t>e</a:t>
            </a:r>
            <a:r>
              <a:rPr sz="900" b="1" i="1" dirty="0">
                <a:solidFill>
                  <a:srgbClr val="2D75B6"/>
                </a:solidFill>
                <a:latin typeface="Trebuchet MS"/>
                <a:cs typeface="Trebuchet MS"/>
              </a:rPr>
              <a:t>d</a:t>
            </a:r>
            <a:r>
              <a:rPr sz="900" b="1" i="1" spc="45" dirty="0">
                <a:solidFill>
                  <a:srgbClr val="2D75B6"/>
                </a:solidFill>
                <a:latin typeface="Trebuchet MS"/>
                <a:cs typeface="Trebuchet MS"/>
              </a:rPr>
              <a:t> </a:t>
            </a:r>
            <a:r>
              <a:rPr sz="900" b="1" i="1" spc="-5" dirty="0">
                <a:solidFill>
                  <a:srgbClr val="2D75B6"/>
                </a:solidFill>
                <a:latin typeface="Trebuchet MS"/>
                <a:cs typeface="Trebuchet MS"/>
              </a:rPr>
              <a:t>t</a:t>
            </a:r>
            <a:r>
              <a:rPr sz="900" b="1" i="1" dirty="0">
                <a:solidFill>
                  <a:srgbClr val="2D75B6"/>
                </a:solidFill>
                <a:latin typeface="Trebuchet MS"/>
                <a:cs typeface="Trebuchet MS"/>
              </a:rPr>
              <a:t>r</a:t>
            </a:r>
            <a:r>
              <a:rPr sz="900" b="1" i="1" spc="-20" dirty="0">
                <a:solidFill>
                  <a:srgbClr val="2D75B6"/>
                </a:solidFill>
                <a:latin typeface="Trebuchet MS"/>
                <a:cs typeface="Trebuchet MS"/>
              </a:rPr>
              <a:t>a</a:t>
            </a:r>
            <a:r>
              <a:rPr sz="900" b="1" i="1" spc="-10" dirty="0">
                <a:solidFill>
                  <a:srgbClr val="2D75B6"/>
                </a:solidFill>
                <a:latin typeface="Trebuchet MS"/>
                <a:cs typeface="Trebuchet MS"/>
              </a:rPr>
              <a:t>d</a:t>
            </a:r>
            <a:r>
              <a:rPr sz="900" b="1" i="1" spc="-15" dirty="0">
                <a:solidFill>
                  <a:srgbClr val="2D75B6"/>
                </a:solidFill>
                <a:latin typeface="Trebuchet MS"/>
                <a:cs typeface="Trebuchet MS"/>
              </a:rPr>
              <a:t>i</a:t>
            </a:r>
            <a:r>
              <a:rPr sz="900" b="1" i="1" spc="-5" dirty="0">
                <a:solidFill>
                  <a:srgbClr val="2D75B6"/>
                </a:solidFill>
                <a:latin typeface="Trebuchet MS"/>
                <a:cs typeface="Trebuchet MS"/>
              </a:rPr>
              <a:t>t</a:t>
            </a:r>
            <a:r>
              <a:rPr sz="900" b="1" i="1" spc="-10" dirty="0">
                <a:solidFill>
                  <a:srgbClr val="2D75B6"/>
                </a:solidFill>
                <a:latin typeface="Trebuchet MS"/>
                <a:cs typeface="Trebuchet MS"/>
              </a:rPr>
              <a:t>i</a:t>
            </a:r>
            <a:r>
              <a:rPr sz="900" b="1" i="1" spc="-5" dirty="0">
                <a:solidFill>
                  <a:srgbClr val="2D75B6"/>
                </a:solidFill>
                <a:latin typeface="Trebuchet MS"/>
                <a:cs typeface="Trebuchet MS"/>
              </a:rPr>
              <a:t>on</a:t>
            </a:r>
            <a:r>
              <a:rPr sz="900" b="1" i="1" spc="-20" dirty="0">
                <a:solidFill>
                  <a:srgbClr val="2D75B6"/>
                </a:solidFill>
                <a:latin typeface="Trebuchet MS"/>
                <a:cs typeface="Trebuchet MS"/>
              </a:rPr>
              <a:t>a</a:t>
            </a:r>
            <a:r>
              <a:rPr sz="900" b="1" i="1" spc="-5" dirty="0">
                <a:solidFill>
                  <a:srgbClr val="2D75B6"/>
                </a:solidFill>
                <a:latin typeface="Trebuchet MS"/>
                <a:cs typeface="Trebuchet MS"/>
              </a:rPr>
              <a:t>l</a:t>
            </a:r>
            <a:r>
              <a:rPr sz="900" b="1" i="1" spc="50" dirty="0">
                <a:solidFill>
                  <a:srgbClr val="2D75B6"/>
                </a:solidFill>
                <a:latin typeface="Trebuchet MS"/>
                <a:cs typeface="Trebuchet MS"/>
              </a:rPr>
              <a:t> </a:t>
            </a:r>
            <a:r>
              <a:rPr sz="900" b="1" i="1" spc="-5" dirty="0">
                <a:solidFill>
                  <a:srgbClr val="2D75B6"/>
                </a:solidFill>
                <a:latin typeface="Trebuchet MS"/>
                <a:cs typeface="Trebuchet MS"/>
              </a:rPr>
              <a:t>v</a:t>
            </a:r>
            <a:r>
              <a:rPr sz="900" b="1" i="1" spc="-15" dirty="0">
                <a:solidFill>
                  <a:srgbClr val="2D75B6"/>
                </a:solidFill>
                <a:latin typeface="Trebuchet MS"/>
                <a:cs typeface="Trebuchet MS"/>
              </a:rPr>
              <a:t>i</a:t>
            </a:r>
            <a:r>
              <a:rPr sz="900" b="1" i="1" spc="-5" dirty="0">
                <a:solidFill>
                  <a:srgbClr val="2D75B6"/>
                </a:solidFill>
                <a:latin typeface="Trebuchet MS"/>
                <a:cs typeface="Trebuchet MS"/>
              </a:rPr>
              <a:t>ne</a:t>
            </a:r>
            <a:r>
              <a:rPr sz="900" b="1" i="1" spc="20" dirty="0">
                <a:solidFill>
                  <a:srgbClr val="2D75B6"/>
                </a:solidFill>
                <a:latin typeface="Trebuchet MS"/>
                <a:cs typeface="Trebuchet MS"/>
              </a:rPr>
              <a:t> </a:t>
            </a:r>
            <a:r>
              <a:rPr sz="900" b="1" i="1" spc="-5" dirty="0">
                <a:solidFill>
                  <a:srgbClr val="2D75B6"/>
                </a:solidFill>
                <a:latin typeface="Trebuchet MS"/>
                <a:cs typeface="Trebuchet MS"/>
              </a:rPr>
              <a:t>v</a:t>
            </a:r>
            <a:r>
              <a:rPr sz="900" b="1" i="1" spc="-10" dirty="0">
                <a:solidFill>
                  <a:srgbClr val="2D75B6"/>
                </a:solidFill>
                <a:latin typeface="Trebuchet MS"/>
                <a:cs typeface="Trebuchet MS"/>
              </a:rPr>
              <a:t>a</a:t>
            </a:r>
            <a:r>
              <a:rPr sz="900" b="1" i="1" dirty="0">
                <a:solidFill>
                  <a:srgbClr val="2D75B6"/>
                </a:solidFill>
                <a:latin typeface="Trebuchet MS"/>
                <a:cs typeface="Trebuchet MS"/>
              </a:rPr>
              <a:t>r</a:t>
            </a:r>
            <a:r>
              <a:rPr sz="900" b="1" i="1" spc="-10" dirty="0">
                <a:solidFill>
                  <a:srgbClr val="2D75B6"/>
                </a:solidFill>
                <a:latin typeface="Trebuchet MS"/>
                <a:cs typeface="Trebuchet MS"/>
              </a:rPr>
              <a:t>i</a:t>
            </a:r>
            <a:r>
              <a:rPr sz="900" b="1" i="1" spc="-5" dirty="0">
                <a:solidFill>
                  <a:srgbClr val="2D75B6"/>
                </a:solidFill>
                <a:latin typeface="Trebuchet MS"/>
                <a:cs typeface="Trebuchet MS"/>
              </a:rPr>
              <a:t>e</a:t>
            </a:r>
            <a:r>
              <a:rPr sz="900" b="1" i="1" dirty="0">
                <a:solidFill>
                  <a:srgbClr val="2D75B6"/>
                </a:solidFill>
                <a:latin typeface="Trebuchet MS"/>
                <a:cs typeface="Trebuchet MS"/>
              </a:rPr>
              <a:t>t</a:t>
            </a:r>
            <a:r>
              <a:rPr sz="900" b="1" i="1" spc="-5" dirty="0">
                <a:solidFill>
                  <a:srgbClr val="2D75B6"/>
                </a:solidFill>
                <a:latin typeface="Trebuchet MS"/>
                <a:cs typeface="Trebuchet MS"/>
              </a:rPr>
              <a:t>ie</a:t>
            </a:r>
            <a:r>
              <a:rPr sz="900" b="1" i="1" spc="-10" dirty="0">
                <a:solidFill>
                  <a:srgbClr val="2D75B6"/>
                </a:solidFill>
                <a:latin typeface="Trebuchet MS"/>
                <a:cs typeface="Trebuchet MS"/>
              </a:rPr>
              <a:t>s</a:t>
            </a:r>
            <a:r>
              <a:rPr sz="900" b="1" i="1" dirty="0">
                <a:solidFill>
                  <a:srgbClr val="2D75B6"/>
                </a:solidFill>
                <a:latin typeface="Trebuchet MS"/>
                <a:cs typeface="Trebuchet MS"/>
              </a:rPr>
              <a:t>” </a:t>
            </a:r>
            <a:r>
              <a:rPr sz="900" b="1" i="1" spc="-5" dirty="0">
                <a:solidFill>
                  <a:srgbClr val="2D75B6"/>
                </a:solidFill>
                <a:latin typeface="Trebuchet MS"/>
                <a:cs typeface="Trebuchet MS"/>
              </a:rPr>
              <a:t>Ac</a:t>
            </a:r>
            <a:r>
              <a:rPr sz="900" b="1" i="1" spc="-15" dirty="0">
                <a:solidFill>
                  <a:srgbClr val="2D75B6"/>
                </a:solidFill>
                <a:latin typeface="Trebuchet MS"/>
                <a:cs typeface="Trebuchet MS"/>
              </a:rPr>
              <a:t>r</a:t>
            </a:r>
            <a:r>
              <a:rPr sz="900" b="1" i="1" spc="-5" dirty="0">
                <a:solidFill>
                  <a:srgbClr val="2D75B6"/>
                </a:solidFill>
                <a:latin typeface="Trebuchet MS"/>
                <a:cs typeface="Trebuchet MS"/>
              </a:rPr>
              <a:t>on</a:t>
            </a:r>
            <a:r>
              <a:rPr sz="900" b="1" i="1" spc="-15" dirty="0">
                <a:solidFill>
                  <a:srgbClr val="2D75B6"/>
                </a:solidFill>
                <a:latin typeface="Trebuchet MS"/>
                <a:cs typeface="Trebuchet MS"/>
              </a:rPr>
              <a:t>y</a:t>
            </a:r>
            <a:r>
              <a:rPr sz="900" b="1" i="1" spc="-5" dirty="0">
                <a:solidFill>
                  <a:srgbClr val="2D75B6"/>
                </a:solidFill>
                <a:latin typeface="Trebuchet MS"/>
                <a:cs typeface="Trebuchet MS"/>
              </a:rPr>
              <a:t>m</a:t>
            </a:r>
            <a:r>
              <a:rPr sz="900" b="1" i="1" dirty="0">
                <a:solidFill>
                  <a:srgbClr val="2D75B6"/>
                </a:solidFill>
                <a:latin typeface="Trebuchet MS"/>
                <a:cs typeface="Trebuchet MS"/>
              </a:rPr>
              <a:t>:</a:t>
            </a:r>
            <a:r>
              <a:rPr sz="900" b="1" i="1" spc="10" dirty="0">
                <a:solidFill>
                  <a:srgbClr val="2D75B6"/>
                </a:solidFill>
                <a:latin typeface="Trebuchet MS"/>
                <a:cs typeface="Trebuchet MS"/>
              </a:rPr>
              <a:t> </a:t>
            </a:r>
            <a:r>
              <a:rPr sz="900" b="1" i="1" dirty="0">
                <a:solidFill>
                  <a:srgbClr val="2D75B6"/>
                </a:solidFill>
                <a:latin typeface="Trebuchet MS"/>
                <a:cs typeface="Trebuchet MS"/>
              </a:rPr>
              <a:t>“</a:t>
            </a:r>
            <a:r>
              <a:rPr sz="900" b="1" i="1" spc="-5" dirty="0">
                <a:solidFill>
                  <a:srgbClr val="2D75B6"/>
                </a:solidFill>
                <a:latin typeface="Trebuchet MS"/>
                <a:cs typeface="Trebuchet MS"/>
              </a:rPr>
              <a:t>V</a:t>
            </a:r>
            <a:r>
              <a:rPr sz="900" b="1" i="1" spc="-15" dirty="0">
                <a:solidFill>
                  <a:srgbClr val="2D75B6"/>
                </a:solidFill>
                <a:latin typeface="Trebuchet MS"/>
                <a:cs typeface="Trebuchet MS"/>
              </a:rPr>
              <a:t>i</a:t>
            </a:r>
            <a:r>
              <a:rPr sz="900" b="1" i="1" spc="-5" dirty="0">
                <a:solidFill>
                  <a:srgbClr val="2D75B6"/>
                </a:solidFill>
                <a:latin typeface="Trebuchet MS"/>
                <a:cs typeface="Trebuchet MS"/>
              </a:rPr>
              <a:t>n</a:t>
            </a:r>
            <a:r>
              <a:rPr sz="900" b="1" i="1" spc="-15" dirty="0">
                <a:solidFill>
                  <a:srgbClr val="2D75B6"/>
                </a:solidFill>
                <a:latin typeface="Trebuchet MS"/>
                <a:cs typeface="Trebuchet MS"/>
              </a:rPr>
              <a:t>e</a:t>
            </a:r>
            <a:r>
              <a:rPr sz="900" b="1" i="1" dirty="0">
                <a:solidFill>
                  <a:srgbClr val="2D75B6"/>
                </a:solidFill>
                <a:latin typeface="Trebuchet MS"/>
                <a:cs typeface="Trebuchet MS"/>
              </a:rPr>
              <a:t>SO</a:t>
            </a:r>
            <a:r>
              <a:rPr sz="900" b="1" i="1" spc="5" dirty="0">
                <a:solidFill>
                  <a:srgbClr val="2D75B6"/>
                </a:solidFill>
                <a:latin typeface="Trebuchet MS"/>
                <a:cs typeface="Trebuchet MS"/>
              </a:rPr>
              <a:t>S</a:t>
            </a:r>
            <a:r>
              <a:rPr sz="900" b="1" i="1" dirty="0">
                <a:solidFill>
                  <a:srgbClr val="2D75B6"/>
                </a:solidFill>
                <a:latin typeface="Trebuchet MS"/>
                <a:cs typeface="Trebuchet MS"/>
              </a:rPr>
              <a:t>”</a:t>
            </a:r>
            <a:endParaRPr sz="900">
              <a:latin typeface="Trebuchet MS"/>
              <a:cs typeface="Trebuchet MS"/>
            </a:endParaRPr>
          </a:p>
          <a:p>
            <a:pPr marL="12700">
              <a:lnSpc>
                <a:spcPct val="100000"/>
              </a:lnSpc>
            </a:pPr>
            <a:r>
              <a:rPr sz="900" b="1" i="1" spc="-5" dirty="0">
                <a:solidFill>
                  <a:srgbClr val="2D75B6"/>
                </a:solidFill>
                <a:latin typeface="Trebuchet MS"/>
                <a:cs typeface="Trebuchet MS"/>
              </a:rPr>
              <a:t>P</a:t>
            </a:r>
            <a:r>
              <a:rPr sz="900" b="1" i="1" spc="5" dirty="0">
                <a:solidFill>
                  <a:srgbClr val="2D75B6"/>
                </a:solidFill>
                <a:latin typeface="Trebuchet MS"/>
                <a:cs typeface="Trebuchet MS"/>
              </a:rPr>
              <a:t>r</a:t>
            </a:r>
            <a:r>
              <a:rPr sz="900" b="1" i="1" dirty="0">
                <a:solidFill>
                  <a:srgbClr val="2D75B6"/>
                </a:solidFill>
                <a:latin typeface="Trebuchet MS"/>
                <a:cs typeface="Trebuchet MS"/>
              </a:rPr>
              <a:t>oj</a:t>
            </a:r>
            <a:r>
              <a:rPr sz="900" b="1" i="1" spc="-10" dirty="0">
                <a:solidFill>
                  <a:srgbClr val="2D75B6"/>
                </a:solidFill>
                <a:latin typeface="Trebuchet MS"/>
                <a:cs typeface="Trebuchet MS"/>
              </a:rPr>
              <a:t>e</a:t>
            </a:r>
            <a:r>
              <a:rPr sz="900" b="1" i="1" dirty="0">
                <a:solidFill>
                  <a:srgbClr val="2D75B6"/>
                </a:solidFill>
                <a:latin typeface="Trebuchet MS"/>
                <a:cs typeface="Trebuchet MS"/>
              </a:rPr>
              <a:t>ct</a:t>
            </a:r>
            <a:r>
              <a:rPr sz="900" b="1" i="1" spc="5" dirty="0">
                <a:solidFill>
                  <a:srgbClr val="2D75B6"/>
                </a:solidFill>
                <a:latin typeface="Trebuchet MS"/>
                <a:cs typeface="Trebuchet MS"/>
              </a:rPr>
              <a:t> </a:t>
            </a:r>
            <a:r>
              <a:rPr sz="900" b="1" i="1" dirty="0">
                <a:solidFill>
                  <a:srgbClr val="2D75B6"/>
                </a:solidFill>
                <a:latin typeface="Trebuchet MS"/>
                <a:cs typeface="Trebuchet MS"/>
              </a:rPr>
              <a:t>N</a:t>
            </a:r>
            <a:r>
              <a:rPr sz="900" b="1" i="1" spc="-15" dirty="0">
                <a:solidFill>
                  <a:srgbClr val="2D75B6"/>
                </a:solidFill>
                <a:latin typeface="Trebuchet MS"/>
                <a:cs typeface="Trebuchet MS"/>
              </a:rPr>
              <a:t>o</a:t>
            </a:r>
            <a:r>
              <a:rPr sz="900" b="1" i="1" dirty="0">
                <a:solidFill>
                  <a:srgbClr val="2D75B6"/>
                </a:solidFill>
                <a:latin typeface="Trebuchet MS"/>
                <a:cs typeface="Trebuchet MS"/>
              </a:rPr>
              <a:t>.</a:t>
            </a:r>
            <a:r>
              <a:rPr sz="900" b="1" i="1" spc="5" dirty="0">
                <a:solidFill>
                  <a:srgbClr val="2D75B6"/>
                </a:solidFill>
                <a:latin typeface="Trebuchet MS"/>
                <a:cs typeface="Trebuchet MS"/>
              </a:rPr>
              <a:t> </a:t>
            </a:r>
            <a:r>
              <a:rPr sz="900" b="1" i="1" dirty="0">
                <a:solidFill>
                  <a:srgbClr val="2D75B6"/>
                </a:solidFill>
                <a:latin typeface="Trebuchet MS"/>
                <a:cs typeface="Trebuchet MS"/>
              </a:rPr>
              <a:t>1</a:t>
            </a:r>
            <a:r>
              <a:rPr sz="900" b="1" i="1" spc="-15" dirty="0">
                <a:solidFill>
                  <a:srgbClr val="2D75B6"/>
                </a:solidFill>
                <a:latin typeface="Trebuchet MS"/>
                <a:cs typeface="Trebuchet MS"/>
              </a:rPr>
              <a:t>8</a:t>
            </a:r>
            <a:r>
              <a:rPr sz="900" b="1" i="1" dirty="0">
                <a:solidFill>
                  <a:srgbClr val="2D75B6"/>
                </a:solidFill>
                <a:latin typeface="Trebuchet MS"/>
                <a:cs typeface="Trebuchet MS"/>
              </a:rPr>
              <a:t>29</a:t>
            </a:r>
            <a:endParaRPr sz="900">
              <a:latin typeface="Trebuchet MS"/>
              <a:cs typeface="Trebuchet MS"/>
            </a:endParaRPr>
          </a:p>
        </p:txBody>
      </p:sp>
      <p:sp>
        <p:nvSpPr>
          <p:cNvPr id="11" name="object 11"/>
          <p:cNvSpPr txBox="1"/>
          <p:nvPr/>
        </p:nvSpPr>
        <p:spPr>
          <a:xfrm>
            <a:off x="3771646" y="6103036"/>
            <a:ext cx="925830" cy="139700"/>
          </a:xfrm>
          <a:prstGeom prst="rect">
            <a:avLst/>
          </a:prstGeom>
        </p:spPr>
        <p:txBody>
          <a:bodyPr vert="horz" wrap="square" lIns="0" tIns="0" rIns="0" bIns="0" rtlCol="0">
            <a:spAutoFit/>
          </a:bodyPr>
          <a:lstStyle/>
          <a:p>
            <a:pPr marL="12700">
              <a:lnSpc>
                <a:spcPct val="100000"/>
              </a:lnSpc>
            </a:pPr>
            <a:r>
              <a:rPr sz="900" i="1" spc="-5" dirty="0">
                <a:solidFill>
                  <a:srgbClr val="2D75B6"/>
                </a:solidFill>
                <a:latin typeface="Trebuchet MS"/>
                <a:cs typeface="Trebuchet MS"/>
              </a:rPr>
              <a:t>270</a:t>
            </a:r>
            <a:r>
              <a:rPr sz="900" i="1" dirty="0">
                <a:solidFill>
                  <a:srgbClr val="2D75B6"/>
                </a:solidFill>
                <a:latin typeface="Trebuchet MS"/>
                <a:cs typeface="Trebuchet MS"/>
              </a:rPr>
              <a:t>0</a:t>
            </a:r>
            <a:r>
              <a:rPr sz="900" i="1" spc="25" dirty="0">
                <a:solidFill>
                  <a:srgbClr val="2D75B6"/>
                </a:solidFill>
                <a:latin typeface="Trebuchet MS"/>
                <a:cs typeface="Trebuchet MS"/>
              </a:rPr>
              <a:t> </a:t>
            </a:r>
            <a:r>
              <a:rPr sz="900" i="1" spc="-15" dirty="0">
                <a:solidFill>
                  <a:srgbClr val="2D75B6"/>
                </a:solidFill>
                <a:latin typeface="Trebuchet MS"/>
                <a:cs typeface="Trebuchet MS"/>
              </a:rPr>
              <a:t>B</a:t>
            </a:r>
            <a:r>
              <a:rPr sz="900" i="1" spc="-5" dirty="0">
                <a:solidFill>
                  <a:srgbClr val="2D75B6"/>
                </a:solidFill>
                <a:latin typeface="Trebuchet MS"/>
                <a:cs typeface="Trebuchet MS"/>
              </a:rPr>
              <a:t>lag</a:t>
            </a:r>
            <a:r>
              <a:rPr sz="900" i="1" spc="-10" dirty="0">
                <a:solidFill>
                  <a:srgbClr val="2D75B6"/>
                </a:solidFill>
                <a:latin typeface="Trebuchet MS"/>
                <a:cs typeface="Trebuchet MS"/>
              </a:rPr>
              <a:t>o</a:t>
            </a:r>
            <a:r>
              <a:rPr sz="900" i="1" spc="-5" dirty="0">
                <a:solidFill>
                  <a:srgbClr val="2D75B6"/>
                </a:solidFill>
                <a:latin typeface="Trebuchet MS"/>
                <a:cs typeface="Trebuchet MS"/>
              </a:rPr>
              <a:t>evg</a:t>
            </a:r>
            <a:r>
              <a:rPr sz="900" i="1" spc="-10" dirty="0">
                <a:solidFill>
                  <a:srgbClr val="2D75B6"/>
                </a:solidFill>
                <a:latin typeface="Trebuchet MS"/>
                <a:cs typeface="Trebuchet MS"/>
              </a:rPr>
              <a:t>r</a:t>
            </a:r>
            <a:r>
              <a:rPr sz="900" i="1" spc="-5" dirty="0">
                <a:solidFill>
                  <a:srgbClr val="2D75B6"/>
                </a:solidFill>
                <a:latin typeface="Trebuchet MS"/>
                <a:cs typeface="Trebuchet MS"/>
              </a:rPr>
              <a:t>a</a:t>
            </a:r>
            <a:r>
              <a:rPr sz="900" i="1" dirty="0">
                <a:solidFill>
                  <a:srgbClr val="2D75B6"/>
                </a:solidFill>
                <a:latin typeface="Trebuchet MS"/>
                <a:cs typeface="Trebuchet MS"/>
              </a:rPr>
              <a:t>d</a:t>
            </a:r>
            <a:endParaRPr sz="900">
              <a:latin typeface="Trebuchet MS"/>
              <a:cs typeface="Trebuchet MS"/>
            </a:endParaRPr>
          </a:p>
        </p:txBody>
      </p:sp>
      <p:sp>
        <p:nvSpPr>
          <p:cNvPr id="12" name="object 12"/>
          <p:cNvSpPr txBox="1"/>
          <p:nvPr/>
        </p:nvSpPr>
        <p:spPr>
          <a:xfrm>
            <a:off x="9868661" y="6240196"/>
            <a:ext cx="2245360" cy="414655"/>
          </a:xfrm>
          <a:prstGeom prst="rect">
            <a:avLst/>
          </a:prstGeom>
        </p:spPr>
        <p:txBody>
          <a:bodyPr vert="horz" wrap="square" lIns="0" tIns="0" rIns="0" bIns="0" rtlCol="0">
            <a:spAutoFit/>
          </a:bodyPr>
          <a:lstStyle/>
          <a:p>
            <a:pPr marL="12700" marR="5080" indent="482600">
              <a:lnSpc>
                <a:spcPct val="100000"/>
              </a:lnSpc>
            </a:pPr>
            <a:r>
              <a:rPr sz="900" i="1" spc="-5" dirty="0">
                <a:solidFill>
                  <a:srgbClr val="2D75B6"/>
                </a:solidFill>
                <a:latin typeface="Trebuchet MS"/>
                <a:cs typeface="Trebuchet MS"/>
              </a:rPr>
              <a:t>“</a:t>
            </a:r>
            <a:r>
              <a:rPr sz="900" i="1" dirty="0">
                <a:solidFill>
                  <a:srgbClr val="2D75B6"/>
                </a:solidFill>
                <a:latin typeface="Trebuchet MS"/>
                <a:cs typeface="Trebuchet MS"/>
              </a:rPr>
              <a:t>St</a:t>
            </a:r>
            <a:r>
              <a:rPr sz="900" i="1" spc="-5" dirty="0">
                <a:solidFill>
                  <a:srgbClr val="2D75B6"/>
                </a:solidFill>
                <a:latin typeface="Trebuchet MS"/>
                <a:cs typeface="Trebuchet MS"/>
              </a:rPr>
              <a:t>e</a:t>
            </a:r>
            <a:r>
              <a:rPr sz="900" i="1" dirty="0">
                <a:solidFill>
                  <a:srgbClr val="2D75B6"/>
                </a:solidFill>
                <a:latin typeface="Trebuchet MS"/>
                <a:cs typeface="Trebuchet MS"/>
              </a:rPr>
              <a:t>f</a:t>
            </a:r>
            <a:r>
              <a:rPr sz="900" i="1" spc="-10" dirty="0">
                <a:solidFill>
                  <a:srgbClr val="2D75B6"/>
                </a:solidFill>
                <a:latin typeface="Trebuchet MS"/>
                <a:cs typeface="Trebuchet MS"/>
              </a:rPr>
              <a:t>a</a:t>
            </a:r>
            <a:r>
              <a:rPr sz="900" i="1" dirty="0">
                <a:solidFill>
                  <a:srgbClr val="2D75B6"/>
                </a:solidFill>
                <a:latin typeface="Trebuchet MS"/>
                <a:cs typeface="Trebuchet MS"/>
              </a:rPr>
              <a:t>n</a:t>
            </a:r>
            <a:r>
              <a:rPr sz="900" i="1" spc="15" dirty="0">
                <a:solidFill>
                  <a:srgbClr val="2D75B6"/>
                </a:solidFill>
                <a:latin typeface="Trebuchet MS"/>
                <a:cs typeface="Trebuchet MS"/>
              </a:rPr>
              <a:t> </a:t>
            </a:r>
            <a:r>
              <a:rPr sz="900" i="1" spc="-5" dirty="0">
                <a:solidFill>
                  <a:srgbClr val="2D75B6"/>
                </a:solidFill>
                <a:latin typeface="Trebuchet MS"/>
                <a:cs typeface="Trebuchet MS"/>
              </a:rPr>
              <a:t>Stam</a:t>
            </a:r>
            <a:r>
              <a:rPr sz="900" i="1" dirty="0">
                <a:solidFill>
                  <a:srgbClr val="2D75B6"/>
                </a:solidFill>
                <a:latin typeface="Trebuchet MS"/>
                <a:cs typeface="Trebuchet MS"/>
              </a:rPr>
              <a:t>b</a:t>
            </a:r>
            <a:r>
              <a:rPr sz="900" i="1" spc="-10" dirty="0">
                <a:solidFill>
                  <a:srgbClr val="2D75B6"/>
                </a:solidFill>
                <a:latin typeface="Trebuchet MS"/>
                <a:cs typeface="Trebuchet MS"/>
              </a:rPr>
              <a:t>olo</a:t>
            </a:r>
            <a:r>
              <a:rPr sz="900" i="1" dirty="0">
                <a:solidFill>
                  <a:srgbClr val="2D75B6"/>
                </a:solidFill>
                <a:latin typeface="Trebuchet MS"/>
                <a:cs typeface="Trebuchet MS"/>
              </a:rPr>
              <a:t>v”</a:t>
            </a:r>
            <a:r>
              <a:rPr sz="900" i="1" spc="10" dirty="0">
                <a:solidFill>
                  <a:srgbClr val="2D75B6"/>
                </a:solidFill>
                <a:latin typeface="Trebuchet MS"/>
                <a:cs typeface="Trebuchet MS"/>
              </a:rPr>
              <a:t> </a:t>
            </a:r>
            <a:r>
              <a:rPr sz="900" i="1" spc="-10" dirty="0">
                <a:solidFill>
                  <a:srgbClr val="2D75B6"/>
                </a:solidFill>
                <a:latin typeface="Trebuchet MS"/>
                <a:cs typeface="Trebuchet MS"/>
              </a:rPr>
              <a:t>s</a:t>
            </a:r>
            <a:r>
              <a:rPr sz="900" i="1" dirty="0">
                <a:solidFill>
                  <a:srgbClr val="2D75B6"/>
                </a:solidFill>
                <a:latin typeface="Trebuchet MS"/>
                <a:cs typeface="Trebuchet MS"/>
              </a:rPr>
              <a:t>t</a:t>
            </a:r>
            <a:r>
              <a:rPr sz="900" i="1" spc="-10" dirty="0">
                <a:solidFill>
                  <a:srgbClr val="2D75B6"/>
                </a:solidFill>
                <a:latin typeface="Trebuchet MS"/>
                <a:cs typeface="Trebuchet MS"/>
              </a:rPr>
              <a:t>r</a:t>
            </a:r>
            <a:r>
              <a:rPr sz="900" i="1" dirty="0">
                <a:solidFill>
                  <a:srgbClr val="2D75B6"/>
                </a:solidFill>
                <a:latin typeface="Trebuchet MS"/>
                <a:cs typeface="Trebuchet MS"/>
              </a:rPr>
              <a:t>.</a:t>
            </a:r>
            <a:r>
              <a:rPr sz="900" i="1" spc="-5" dirty="0">
                <a:solidFill>
                  <a:srgbClr val="2D75B6"/>
                </a:solidFill>
                <a:latin typeface="Trebuchet MS"/>
                <a:cs typeface="Trebuchet MS"/>
              </a:rPr>
              <a:t> </a:t>
            </a:r>
            <a:r>
              <a:rPr sz="900" i="1" dirty="0">
                <a:solidFill>
                  <a:srgbClr val="2D75B6"/>
                </a:solidFill>
                <a:latin typeface="Trebuchet MS"/>
                <a:cs typeface="Trebuchet MS"/>
              </a:rPr>
              <a:t>№</a:t>
            </a:r>
            <a:r>
              <a:rPr sz="900" i="1" spc="-5" dirty="0">
                <a:solidFill>
                  <a:srgbClr val="2D75B6"/>
                </a:solidFill>
                <a:latin typeface="Trebuchet MS"/>
                <a:cs typeface="Trebuchet MS"/>
              </a:rPr>
              <a:t>1</a:t>
            </a:r>
            <a:r>
              <a:rPr sz="900" i="1" dirty="0">
                <a:solidFill>
                  <a:srgbClr val="2D75B6"/>
                </a:solidFill>
                <a:latin typeface="Trebuchet MS"/>
                <a:cs typeface="Trebuchet MS"/>
              </a:rPr>
              <a:t>,</a:t>
            </a:r>
            <a:r>
              <a:rPr sz="900" i="1" spc="-5" dirty="0">
                <a:solidFill>
                  <a:srgbClr val="2D75B6"/>
                </a:solidFill>
                <a:latin typeface="Trebuchet MS"/>
                <a:cs typeface="Trebuchet MS"/>
              </a:rPr>
              <a:t> fl</a:t>
            </a:r>
            <a:r>
              <a:rPr sz="900" i="1" dirty="0">
                <a:solidFill>
                  <a:srgbClr val="2D75B6"/>
                </a:solidFill>
                <a:latin typeface="Trebuchet MS"/>
                <a:cs typeface="Trebuchet MS"/>
              </a:rPr>
              <a:t>.</a:t>
            </a:r>
            <a:r>
              <a:rPr sz="900" i="1" spc="10" dirty="0">
                <a:solidFill>
                  <a:srgbClr val="2D75B6"/>
                </a:solidFill>
                <a:latin typeface="Trebuchet MS"/>
                <a:cs typeface="Trebuchet MS"/>
              </a:rPr>
              <a:t> </a:t>
            </a:r>
            <a:r>
              <a:rPr sz="900" i="1" dirty="0">
                <a:solidFill>
                  <a:srgbClr val="2D75B6"/>
                </a:solidFill>
                <a:latin typeface="Trebuchet MS"/>
                <a:cs typeface="Trebuchet MS"/>
              </a:rPr>
              <a:t>2 t</a:t>
            </a:r>
            <a:r>
              <a:rPr sz="900" i="1" spc="-5" dirty="0">
                <a:solidFill>
                  <a:srgbClr val="2D75B6"/>
                </a:solidFill>
                <a:latin typeface="Trebuchet MS"/>
                <a:cs typeface="Trebuchet MS"/>
              </a:rPr>
              <a:t>e</a:t>
            </a:r>
            <a:r>
              <a:rPr sz="900" i="1" dirty="0">
                <a:solidFill>
                  <a:srgbClr val="2D75B6"/>
                </a:solidFill>
                <a:latin typeface="Trebuchet MS"/>
                <a:cs typeface="Trebuchet MS"/>
              </a:rPr>
              <a:t>l.</a:t>
            </a:r>
            <a:r>
              <a:rPr sz="900" i="1" spc="-5" dirty="0">
                <a:solidFill>
                  <a:srgbClr val="2D75B6"/>
                </a:solidFill>
                <a:latin typeface="Trebuchet MS"/>
                <a:cs typeface="Trebuchet MS"/>
              </a:rPr>
              <a:t> +35</a:t>
            </a:r>
            <a:r>
              <a:rPr sz="900" i="1" dirty="0">
                <a:solidFill>
                  <a:srgbClr val="2D75B6"/>
                </a:solidFill>
                <a:latin typeface="Trebuchet MS"/>
                <a:cs typeface="Trebuchet MS"/>
              </a:rPr>
              <a:t>9</a:t>
            </a:r>
            <a:r>
              <a:rPr sz="900" i="1" spc="25" dirty="0">
                <a:solidFill>
                  <a:srgbClr val="2D75B6"/>
                </a:solidFill>
                <a:latin typeface="Trebuchet MS"/>
                <a:cs typeface="Trebuchet MS"/>
              </a:rPr>
              <a:t> </a:t>
            </a:r>
            <a:r>
              <a:rPr sz="900" i="1" spc="-5" dirty="0">
                <a:solidFill>
                  <a:srgbClr val="2D75B6"/>
                </a:solidFill>
                <a:latin typeface="Trebuchet MS"/>
                <a:cs typeface="Trebuchet MS"/>
              </a:rPr>
              <a:t>89</a:t>
            </a:r>
            <a:r>
              <a:rPr sz="900" i="1" dirty="0">
                <a:solidFill>
                  <a:srgbClr val="2D75B6"/>
                </a:solidFill>
                <a:latin typeface="Trebuchet MS"/>
                <a:cs typeface="Trebuchet MS"/>
              </a:rPr>
              <a:t>6</a:t>
            </a:r>
            <a:r>
              <a:rPr sz="900" i="1" spc="25" dirty="0">
                <a:solidFill>
                  <a:srgbClr val="2D75B6"/>
                </a:solidFill>
                <a:latin typeface="Trebuchet MS"/>
                <a:cs typeface="Trebuchet MS"/>
              </a:rPr>
              <a:t> </a:t>
            </a:r>
            <a:r>
              <a:rPr sz="900" i="1" spc="-5" dirty="0">
                <a:solidFill>
                  <a:srgbClr val="2D75B6"/>
                </a:solidFill>
                <a:latin typeface="Trebuchet MS"/>
                <a:cs typeface="Trebuchet MS"/>
              </a:rPr>
              <a:t>0</a:t>
            </a:r>
            <a:r>
              <a:rPr sz="900" i="1" dirty="0">
                <a:solidFill>
                  <a:srgbClr val="2D75B6"/>
                </a:solidFill>
                <a:latin typeface="Trebuchet MS"/>
                <a:cs typeface="Trebuchet MS"/>
              </a:rPr>
              <a:t>4</a:t>
            </a:r>
            <a:r>
              <a:rPr sz="900" i="1" spc="10" dirty="0">
                <a:solidFill>
                  <a:srgbClr val="2D75B6"/>
                </a:solidFill>
                <a:latin typeface="Trebuchet MS"/>
                <a:cs typeface="Trebuchet MS"/>
              </a:rPr>
              <a:t> </a:t>
            </a:r>
            <a:r>
              <a:rPr sz="900" i="1" spc="-5" dirty="0">
                <a:solidFill>
                  <a:srgbClr val="2D75B6"/>
                </a:solidFill>
                <a:latin typeface="Trebuchet MS"/>
                <a:cs typeface="Trebuchet MS"/>
              </a:rPr>
              <a:t>0</a:t>
            </a:r>
            <a:r>
              <a:rPr sz="900" i="1" dirty="0">
                <a:solidFill>
                  <a:srgbClr val="2D75B6"/>
                </a:solidFill>
                <a:latin typeface="Trebuchet MS"/>
                <a:cs typeface="Trebuchet MS"/>
              </a:rPr>
              <a:t>9</a:t>
            </a:r>
            <a:r>
              <a:rPr sz="900" i="1" spc="10" dirty="0">
                <a:solidFill>
                  <a:srgbClr val="2D75B6"/>
                </a:solidFill>
                <a:latin typeface="Trebuchet MS"/>
                <a:cs typeface="Trebuchet MS"/>
              </a:rPr>
              <a:t> </a:t>
            </a:r>
            <a:r>
              <a:rPr sz="900" i="1" spc="-5" dirty="0">
                <a:solidFill>
                  <a:srgbClr val="2D75B6"/>
                </a:solidFill>
                <a:latin typeface="Trebuchet MS"/>
                <a:cs typeface="Trebuchet MS"/>
              </a:rPr>
              <a:t>0</a:t>
            </a:r>
            <a:r>
              <a:rPr sz="900" i="1" dirty="0">
                <a:solidFill>
                  <a:srgbClr val="2D75B6"/>
                </a:solidFill>
                <a:latin typeface="Trebuchet MS"/>
                <a:cs typeface="Trebuchet MS"/>
              </a:rPr>
              <a:t>3</a:t>
            </a:r>
            <a:r>
              <a:rPr sz="900" i="1" spc="10" dirty="0">
                <a:solidFill>
                  <a:srgbClr val="2D75B6"/>
                </a:solidFill>
                <a:latin typeface="Trebuchet MS"/>
                <a:cs typeface="Trebuchet MS"/>
              </a:rPr>
              <a:t> </a:t>
            </a:r>
            <a:r>
              <a:rPr sz="900" i="1" spc="-5" dirty="0">
                <a:solidFill>
                  <a:srgbClr val="2D75B6"/>
                </a:solidFill>
                <a:latin typeface="Trebuchet MS"/>
                <a:cs typeface="Trebuchet MS"/>
              </a:rPr>
              <a:t>/</a:t>
            </a:r>
            <a:r>
              <a:rPr sz="900" i="1" dirty="0">
                <a:solidFill>
                  <a:srgbClr val="2D75B6"/>
                </a:solidFill>
                <a:latin typeface="Trebuchet MS"/>
                <a:cs typeface="Trebuchet MS"/>
              </a:rPr>
              <a:t>+</a:t>
            </a:r>
            <a:r>
              <a:rPr sz="900" i="1" spc="10" dirty="0">
                <a:solidFill>
                  <a:srgbClr val="2D75B6"/>
                </a:solidFill>
                <a:latin typeface="Trebuchet MS"/>
                <a:cs typeface="Trebuchet MS"/>
              </a:rPr>
              <a:t> </a:t>
            </a:r>
            <a:r>
              <a:rPr sz="900" i="1" spc="-5" dirty="0">
                <a:solidFill>
                  <a:srgbClr val="2D75B6"/>
                </a:solidFill>
                <a:latin typeface="Trebuchet MS"/>
                <a:cs typeface="Trebuchet MS"/>
              </a:rPr>
              <a:t>35</a:t>
            </a:r>
            <a:r>
              <a:rPr sz="900" i="1" dirty="0">
                <a:solidFill>
                  <a:srgbClr val="2D75B6"/>
                </a:solidFill>
                <a:latin typeface="Trebuchet MS"/>
                <a:cs typeface="Trebuchet MS"/>
              </a:rPr>
              <a:t>9</a:t>
            </a:r>
            <a:r>
              <a:rPr sz="900" i="1" spc="25" dirty="0">
                <a:solidFill>
                  <a:srgbClr val="2D75B6"/>
                </a:solidFill>
                <a:latin typeface="Trebuchet MS"/>
                <a:cs typeface="Trebuchet MS"/>
              </a:rPr>
              <a:t> </a:t>
            </a:r>
            <a:r>
              <a:rPr sz="900" i="1" spc="-5" dirty="0">
                <a:solidFill>
                  <a:srgbClr val="2D75B6"/>
                </a:solidFill>
                <a:latin typeface="Trebuchet MS"/>
                <a:cs typeface="Trebuchet MS"/>
              </a:rPr>
              <a:t>87</a:t>
            </a:r>
            <a:r>
              <a:rPr sz="900" i="1" dirty="0">
                <a:solidFill>
                  <a:srgbClr val="2D75B6"/>
                </a:solidFill>
                <a:latin typeface="Trebuchet MS"/>
                <a:cs typeface="Trebuchet MS"/>
              </a:rPr>
              <a:t>6</a:t>
            </a:r>
            <a:r>
              <a:rPr sz="900" i="1" spc="10" dirty="0">
                <a:solidFill>
                  <a:srgbClr val="2D75B6"/>
                </a:solidFill>
                <a:latin typeface="Trebuchet MS"/>
                <a:cs typeface="Trebuchet MS"/>
              </a:rPr>
              <a:t> </a:t>
            </a:r>
            <a:r>
              <a:rPr sz="900" i="1" spc="-5" dirty="0">
                <a:solidFill>
                  <a:srgbClr val="2D75B6"/>
                </a:solidFill>
                <a:latin typeface="Trebuchet MS"/>
                <a:cs typeface="Trebuchet MS"/>
              </a:rPr>
              <a:t>7</a:t>
            </a:r>
            <a:r>
              <a:rPr sz="900" i="1" dirty="0">
                <a:solidFill>
                  <a:srgbClr val="2D75B6"/>
                </a:solidFill>
                <a:latin typeface="Trebuchet MS"/>
                <a:cs typeface="Trebuchet MS"/>
              </a:rPr>
              <a:t>1</a:t>
            </a:r>
            <a:r>
              <a:rPr sz="900" i="1" spc="15" dirty="0">
                <a:solidFill>
                  <a:srgbClr val="2D75B6"/>
                </a:solidFill>
                <a:latin typeface="Trebuchet MS"/>
                <a:cs typeface="Trebuchet MS"/>
              </a:rPr>
              <a:t> </a:t>
            </a:r>
            <a:r>
              <a:rPr sz="900" i="1" spc="-5" dirty="0">
                <a:solidFill>
                  <a:srgbClr val="2D75B6"/>
                </a:solidFill>
                <a:latin typeface="Trebuchet MS"/>
                <a:cs typeface="Trebuchet MS"/>
              </a:rPr>
              <a:t>2</a:t>
            </a:r>
            <a:r>
              <a:rPr sz="900" i="1" dirty="0">
                <a:solidFill>
                  <a:srgbClr val="2D75B6"/>
                </a:solidFill>
                <a:latin typeface="Trebuchet MS"/>
                <a:cs typeface="Trebuchet MS"/>
              </a:rPr>
              <a:t>4</a:t>
            </a:r>
            <a:r>
              <a:rPr sz="900" i="1" spc="25" dirty="0">
                <a:solidFill>
                  <a:srgbClr val="2D75B6"/>
                </a:solidFill>
                <a:latin typeface="Trebuchet MS"/>
                <a:cs typeface="Trebuchet MS"/>
              </a:rPr>
              <a:t> </a:t>
            </a:r>
            <a:r>
              <a:rPr sz="900" i="1" spc="-5" dirty="0">
                <a:solidFill>
                  <a:srgbClr val="2D75B6"/>
                </a:solidFill>
                <a:latin typeface="Trebuchet MS"/>
                <a:cs typeface="Trebuchet MS"/>
              </a:rPr>
              <a:t>09</a:t>
            </a:r>
            <a:endParaRPr sz="900">
              <a:latin typeface="Trebuchet MS"/>
              <a:cs typeface="Trebuchet MS"/>
            </a:endParaRPr>
          </a:p>
          <a:p>
            <a:pPr marL="396240">
              <a:lnSpc>
                <a:spcPct val="100000"/>
              </a:lnSpc>
            </a:pPr>
            <a:r>
              <a:rPr sz="900" i="1" spc="-5" dirty="0">
                <a:solidFill>
                  <a:srgbClr val="2D75B6"/>
                </a:solidFill>
                <a:latin typeface="Trebuchet MS"/>
                <a:cs typeface="Trebuchet MS"/>
              </a:rPr>
              <a:t>e</a:t>
            </a:r>
            <a:r>
              <a:rPr sz="900" i="1" dirty="0">
                <a:solidFill>
                  <a:srgbClr val="2D75B6"/>
                </a:solidFill>
                <a:latin typeface="Trebuchet MS"/>
                <a:cs typeface="Trebuchet MS"/>
              </a:rPr>
              <a:t>-</a:t>
            </a:r>
            <a:r>
              <a:rPr sz="900" i="1" spc="-10" dirty="0">
                <a:solidFill>
                  <a:srgbClr val="2D75B6"/>
                </a:solidFill>
                <a:latin typeface="Trebuchet MS"/>
                <a:cs typeface="Trebuchet MS"/>
              </a:rPr>
              <a:t>ma</a:t>
            </a:r>
            <a:r>
              <a:rPr sz="900" i="1" dirty="0">
                <a:solidFill>
                  <a:srgbClr val="2D75B6"/>
                </a:solidFill>
                <a:latin typeface="Trebuchet MS"/>
                <a:cs typeface="Trebuchet MS"/>
              </a:rPr>
              <a:t>i</a:t>
            </a:r>
            <a:r>
              <a:rPr sz="900" i="1" spc="-5" dirty="0">
                <a:solidFill>
                  <a:srgbClr val="2D75B6"/>
                </a:solidFill>
                <a:latin typeface="Trebuchet MS"/>
                <a:cs typeface="Trebuchet MS"/>
              </a:rPr>
              <a:t>l</a:t>
            </a:r>
            <a:r>
              <a:rPr sz="900" i="1" dirty="0">
                <a:solidFill>
                  <a:srgbClr val="2D75B6"/>
                </a:solidFill>
                <a:latin typeface="Trebuchet MS"/>
                <a:cs typeface="Trebuchet MS"/>
              </a:rPr>
              <a:t>:</a:t>
            </a:r>
            <a:r>
              <a:rPr sz="900" i="1" spc="114" dirty="0">
                <a:solidFill>
                  <a:srgbClr val="2D75B6"/>
                </a:solidFill>
                <a:latin typeface="Trebuchet MS"/>
                <a:cs typeface="Trebuchet MS"/>
              </a:rPr>
              <a:t> </a:t>
            </a:r>
            <a:r>
              <a:rPr sz="900" i="1" u="sng" spc="-5" dirty="0">
                <a:solidFill>
                  <a:srgbClr val="2D75B6"/>
                </a:solidFill>
                <a:latin typeface="Trebuchet MS"/>
                <a:cs typeface="Trebuchet MS"/>
                <a:hlinkClick r:id="rId8"/>
              </a:rPr>
              <a:t>p</a:t>
            </a:r>
            <a:r>
              <a:rPr sz="900" i="1" u="sng" spc="-10" dirty="0">
                <a:solidFill>
                  <a:srgbClr val="2D75B6"/>
                </a:solidFill>
                <a:latin typeface="Trebuchet MS"/>
                <a:cs typeface="Trebuchet MS"/>
                <a:hlinkClick r:id="rId8"/>
              </a:rPr>
              <a:t>d</a:t>
            </a:r>
            <a:r>
              <a:rPr sz="900" i="1" u="sng" spc="-5" dirty="0">
                <a:solidFill>
                  <a:srgbClr val="2D75B6"/>
                </a:solidFill>
                <a:latin typeface="Trebuchet MS"/>
                <a:cs typeface="Trebuchet MS"/>
                <a:hlinkClick r:id="rId8"/>
              </a:rPr>
              <a:t>b</a:t>
            </a:r>
            <a:r>
              <a:rPr sz="900" i="1" u="sng" dirty="0">
                <a:solidFill>
                  <a:srgbClr val="2D75B6"/>
                </a:solidFill>
                <a:latin typeface="Trebuchet MS"/>
                <a:cs typeface="Trebuchet MS"/>
                <a:hlinkClick r:id="rId8"/>
              </a:rPr>
              <a:t>u</a:t>
            </a:r>
            <a:r>
              <a:rPr sz="900" i="1" u="sng" spc="-15" dirty="0">
                <a:solidFill>
                  <a:srgbClr val="2D75B6"/>
                </a:solidFill>
                <a:latin typeface="Trebuchet MS"/>
                <a:cs typeface="Trebuchet MS"/>
                <a:hlinkClick r:id="rId8"/>
              </a:rPr>
              <a:t>l</a:t>
            </a:r>
            <a:r>
              <a:rPr sz="900" i="1" u="sng" dirty="0">
                <a:solidFill>
                  <a:srgbClr val="2D75B6"/>
                </a:solidFill>
                <a:latin typeface="Trebuchet MS"/>
                <a:cs typeface="Trebuchet MS"/>
                <a:hlinkClick r:id="rId8"/>
              </a:rPr>
              <a:t>g</a:t>
            </a:r>
            <a:r>
              <a:rPr sz="900" i="1" u="sng" spc="-10" dirty="0">
                <a:solidFill>
                  <a:srgbClr val="2D75B6"/>
                </a:solidFill>
                <a:latin typeface="Trebuchet MS"/>
                <a:cs typeface="Trebuchet MS"/>
                <a:hlinkClick r:id="rId8"/>
              </a:rPr>
              <a:t>a</a:t>
            </a:r>
            <a:r>
              <a:rPr sz="900" i="1" u="sng" spc="-5" dirty="0">
                <a:solidFill>
                  <a:srgbClr val="2D75B6"/>
                </a:solidFill>
                <a:latin typeface="Trebuchet MS"/>
                <a:cs typeface="Trebuchet MS"/>
                <a:hlinkClick r:id="rId8"/>
              </a:rPr>
              <a:t>r</a:t>
            </a:r>
            <a:r>
              <a:rPr sz="900" i="1" u="sng" dirty="0">
                <a:solidFill>
                  <a:srgbClr val="2D75B6"/>
                </a:solidFill>
                <a:latin typeface="Trebuchet MS"/>
                <a:cs typeface="Trebuchet MS"/>
                <a:hlinkClick r:id="rId8"/>
              </a:rPr>
              <a:t>i</a:t>
            </a:r>
            <a:r>
              <a:rPr sz="900" i="1" u="sng" spc="-10" dirty="0">
                <a:solidFill>
                  <a:srgbClr val="2D75B6"/>
                </a:solidFill>
                <a:latin typeface="Trebuchet MS"/>
                <a:cs typeface="Trebuchet MS"/>
                <a:hlinkClick r:id="rId8"/>
              </a:rPr>
              <a:t>a</a:t>
            </a:r>
            <a:r>
              <a:rPr sz="900" i="1" u="sng" spc="5" dirty="0">
                <a:solidFill>
                  <a:srgbClr val="2D75B6"/>
                </a:solidFill>
                <a:latin typeface="Trebuchet MS"/>
                <a:cs typeface="Trebuchet MS"/>
                <a:hlinkClick r:id="rId8"/>
              </a:rPr>
              <a:t>2</a:t>
            </a:r>
            <a:r>
              <a:rPr sz="900" i="1" u="sng" spc="-5" dirty="0">
                <a:solidFill>
                  <a:srgbClr val="2D75B6"/>
                </a:solidFill>
                <a:latin typeface="Trebuchet MS"/>
                <a:cs typeface="Trebuchet MS"/>
                <a:hlinkClick r:id="rId8"/>
              </a:rPr>
              <a:t>0</a:t>
            </a:r>
            <a:r>
              <a:rPr sz="900" i="1" u="sng" spc="5" dirty="0">
                <a:solidFill>
                  <a:srgbClr val="2D75B6"/>
                </a:solidFill>
                <a:latin typeface="Trebuchet MS"/>
                <a:cs typeface="Trebuchet MS"/>
                <a:hlinkClick r:id="rId8"/>
              </a:rPr>
              <a:t>1</a:t>
            </a:r>
            <a:r>
              <a:rPr sz="900" i="1" u="sng" spc="-5" dirty="0">
                <a:solidFill>
                  <a:srgbClr val="2D75B6"/>
                </a:solidFill>
                <a:latin typeface="Trebuchet MS"/>
                <a:cs typeface="Trebuchet MS"/>
                <a:hlinkClick r:id="rId8"/>
              </a:rPr>
              <a:t>0</a:t>
            </a:r>
            <a:r>
              <a:rPr sz="900" i="1" u="sng" dirty="0">
                <a:solidFill>
                  <a:srgbClr val="2D75B6"/>
                </a:solidFill>
                <a:latin typeface="Trebuchet MS"/>
                <a:cs typeface="Trebuchet MS"/>
                <a:hlinkClick r:id="rId8"/>
              </a:rPr>
              <a:t>@g</a:t>
            </a:r>
            <a:r>
              <a:rPr sz="900" i="1" u="sng" spc="-10" dirty="0">
                <a:solidFill>
                  <a:srgbClr val="2D75B6"/>
                </a:solidFill>
                <a:latin typeface="Trebuchet MS"/>
                <a:cs typeface="Trebuchet MS"/>
                <a:hlinkClick r:id="rId8"/>
              </a:rPr>
              <a:t>ma</a:t>
            </a:r>
            <a:r>
              <a:rPr sz="900" i="1" u="sng" dirty="0">
                <a:solidFill>
                  <a:srgbClr val="2D75B6"/>
                </a:solidFill>
                <a:latin typeface="Trebuchet MS"/>
                <a:cs typeface="Trebuchet MS"/>
                <a:hlinkClick r:id="rId8"/>
              </a:rPr>
              <a:t>il.c</a:t>
            </a:r>
            <a:r>
              <a:rPr sz="900" i="1" u="sng" spc="-5" dirty="0">
                <a:solidFill>
                  <a:srgbClr val="2D75B6"/>
                </a:solidFill>
                <a:latin typeface="Trebuchet MS"/>
                <a:cs typeface="Trebuchet MS"/>
                <a:hlinkClick r:id="rId8"/>
              </a:rPr>
              <a:t>o</a:t>
            </a:r>
            <a:r>
              <a:rPr sz="900" i="1" u="sng" dirty="0">
                <a:solidFill>
                  <a:srgbClr val="2D75B6"/>
                </a:solidFill>
                <a:latin typeface="Trebuchet MS"/>
                <a:cs typeface="Trebuchet MS"/>
                <a:hlinkClick r:id="rId8"/>
              </a:rPr>
              <a:t>m</a:t>
            </a:r>
            <a:endParaRPr sz="900">
              <a:latin typeface="Trebuchet MS"/>
              <a:cs typeface="Trebuchet MS"/>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075436" y="1275994"/>
            <a:ext cx="3407410" cy="430887"/>
          </a:xfrm>
          <a:prstGeom prst="rect">
            <a:avLst/>
          </a:prstGeom>
        </p:spPr>
        <p:txBody>
          <a:bodyPr vert="horz" wrap="square" lIns="0" tIns="0" rIns="0" bIns="0" rtlCol="0">
            <a:spAutoFit/>
          </a:bodyPr>
          <a:lstStyle/>
          <a:p>
            <a:pPr marL="12700">
              <a:lnSpc>
                <a:spcPct val="100000"/>
              </a:lnSpc>
              <a:tabLst>
                <a:tab pos="1515110" algn="l"/>
                <a:tab pos="2317115" algn="l"/>
              </a:tabLst>
            </a:pPr>
            <a:r>
              <a:rPr lang="en-US" sz="2800" b="1" spc="50" dirty="0">
                <a:cs typeface="Calibri"/>
              </a:rPr>
              <a:t>Diseases in vineyards</a:t>
            </a:r>
            <a:endParaRPr lang="en-US" sz="2800" dirty="0">
              <a:cs typeface="Calibri"/>
            </a:endParaRPr>
          </a:p>
        </p:txBody>
      </p:sp>
      <p:sp>
        <p:nvSpPr>
          <p:cNvPr id="3" name="object 3"/>
          <p:cNvSpPr/>
          <p:nvPr/>
        </p:nvSpPr>
        <p:spPr>
          <a:xfrm>
            <a:off x="6681261" y="12697"/>
            <a:ext cx="5510738" cy="6845301"/>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4206240" y="88392"/>
            <a:ext cx="1304543" cy="896111"/>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8310371" y="249936"/>
            <a:ext cx="2357628" cy="560832"/>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6452615" y="153923"/>
            <a:ext cx="1068324" cy="853439"/>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1524000" y="153923"/>
            <a:ext cx="1377696" cy="748284"/>
          </a:xfrm>
          <a:prstGeom prst="rect">
            <a:avLst/>
          </a:prstGeom>
          <a:blipFill>
            <a:blip r:embed="rId7" cstate="print"/>
            <a:stretch>
              <a:fillRect/>
            </a:stretch>
          </a:blipFill>
        </p:spPr>
        <p:txBody>
          <a:bodyPr wrap="square" lIns="0" tIns="0" rIns="0" bIns="0" rtlCol="0"/>
          <a:lstStyle/>
          <a:p>
            <a:endParaRPr/>
          </a:p>
        </p:txBody>
      </p:sp>
      <p:sp>
        <p:nvSpPr>
          <p:cNvPr id="8" name="object 8"/>
          <p:cNvSpPr txBox="1"/>
          <p:nvPr/>
        </p:nvSpPr>
        <p:spPr>
          <a:xfrm>
            <a:off x="189687" y="1755901"/>
            <a:ext cx="6795134" cy="4129336"/>
          </a:xfrm>
          <a:prstGeom prst="rect">
            <a:avLst/>
          </a:prstGeom>
        </p:spPr>
        <p:txBody>
          <a:bodyPr vert="horz" wrap="square" lIns="0" tIns="0" rIns="0" bIns="0" rtlCol="0">
            <a:spAutoFit/>
          </a:bodyPr>
          <a:lstStyle/>
          <a:p>
            <a:pPr marL="897890">
              <a:lnSpc>
                <a:spcPct val="100000"/>
              </a:lnSpc>
            </a:pPr>
            <a:r>
              <a:rPr lang="en-US" sz="2000" b="1" dirty="0">
                <a:cs typeface="Calibri"/>
              </a:rPr>
              <a:t>Zinc </a:t>
            </a:r>
            <a:r>
              <a:rPr lang="en-US" sz="2000" b="1" dirty="0" smtClean="0">
                <a:cs typeface="Calibri"/>
              </a:rPr>
              <a:t>deficiency</a:t>
            </a:r>
            <a:endParaRPr sz="2000" dirty="0" smtClean="0">
              <a:latin typeface="Calibri"/>
              <a:cs typeface="Calibri"/>
            </a:endParaRPr>
          </a:p>
          <a:p>
            <a:pPr marL="12700" marR="322580">
              <a:lnSpc>
                <a:spcPct val="100000"/>
              </a:lnSpc>
              <a:spcBef>
                <a:spcPts val="994"/>
              </a:spcBef>
            </a:pPr>
            <a:r>
              <a:rPr lang="en-US" sz="2000" dirty="0">
                <a:cs typeface="Calibri"/>
              </a:rPr>
              <a:t>Zinc deficiency can be recognized by immature shoots with small and deformed leaves, visible in early summer, when the secondary growth of </a:t>
            </a:r>
            <a:r>
              <a:rPr lang="en-US" sz="2000" dirty="0" smtClean="0">
                <a:cs typeface="Calibri"/>
              </a:rPr>
              <a:t>shoots is</a:t>
            </a:r>
            <a:r>
              <a:rPr sz="2000" dirty="0" smtClean="0">
                <a:latin typeface="Calibri"/>
                <a:cs typeface="Calibri"/>
              </a:rPr>
              <a:t>.</a:t>
            </a:r>
          </a:p>
          <a:p>
            <a:pPr marL="12700" marR="344170">
              <a:lnSpc>
                <a:spcPct val="100000"/>
              </a:lnSpc>
            </a:pPr>
            <a:r>
              <a:rPr lang="en-US" sz="2000" dirty="0">
                <a:cs typeface="Calibri"/>
              </a:rPr>
              <a:t>The leaves are covered with yellow </a:t>
            </a:r>
            <a:r>
              <a:rPr lang="en-US" sz="2000" dirty="0" err="1">
                <a:cs typeface="Calibri"/>
              </a:rPr>
              <a:t>chlorotic</a:t>
            </a:r>
            <a:r>
              <a:rPr lang="en-US" sz="2000" dirty="0">
                <a:cs typeface="Calibri"/>
              </a:rPr>
              <a:t> spots, the veins of the leaves and the adjacent tissue remain green</a:t>
            </a:r>
            <a:r>
              <a:rPr sz="2000" dirty="0" smtClean="0">
                <a:latin typeface="Calibri"/>
                <a:cs typeface="Calibri"/>
              </a:rPr>
              <a:t>. </a:t>
            </a:r>
            <a:r>
              <a:rPr lang="en-US" sz="2000" spc="-145" dirty="0">
                <a:cs typeface="Calibri"/>
              </a:rPr>
              <a:t>The clusters become loose, the </a:t>
            </a:r>
            <a:r>
              <a:rPr lang="en-US" sz="2000" spc="-145" dirty="0" smtClean="0">
                <a:cs typeface="Calibri"/>
              </a:rPr>
              <a:t>berries </a:t>
            </a:r>
            <a:r>
              <a:rPr lang="en-US" sz="2000" spc="-145" dirty="0">
                <a:cs typeface="Calibri"/>
              </a:rPr>
              <a:t>remain smaller, single larger </a:t>
            </a:r>
            <a:r>
              <a:rPr lang="en-US" sz="2000" spc="-145" dirty="0" smtClean="0">
                <a:cs typeface="Calibri"/>
              </a:rPr>
              <a:t>berries </a:t>
            </a:r>
            <a:r>
              <a:rPr lang="en-US" sz="2000" spc="-145" dirty="0">
                <a:cs typeface="Calibri"/>
              </a:rPr>
              <a:t>appear and </a:t>
            </a:r>
            <a:r>
              <a:rPr lang="en-US" sz="2000" spc="-145" dirty="0" smtClean="0">
                <a:cs typeface="Calibri"/>
              </a:rPr>
              <a:t>most of them  </a:t>
            </a:r>
            <a:r>
              <a:rPr lang="en-US" sz="2000" spc="-145" dirty="0">
                <a:cs typeface="Calibri"/>
              </a:rPr>
              <a:t>have no seeds</a:t>
            </a:r>
            <a:r>
              <a:rPr sz="2000" dirty="0" smtClean="0">
                <a:latin typeface="Calibri"/>
                <a:cs typeface="Calibri"/>
              </a:rPr>
              <a:t>.</a:t>
            </a:r>
            <a:r>
              <a:rPr sz="2000" spc="-10" dirty="0" smtClean="0">
                <a:latin typeface="Calibri"/>
                <a:cs typeface="Calibri"/>
              </a:rPr>
              <a:t> </a:t>
            </a:r>
            <a:r>
              <a:rPr lang="en-US" sz="2000" dirty="0">
                <a:cs typeface="Calibri"/>
              </a:rPr>
              <a:t>Zinc increases the content of soluble salts in the fruit and reduces the acidity of grape juice</a:t>
            </a:r>
            <a:r>
              <a:rPr sz="2000" dirty="0" smtClean="0">
                <a:latin typeface="Calibri"/>
                <a:cs typeface="Calibri"/>
              </a:rPr>
              <a:t>.</a:t>
            </a:r>
            <a:endParaRPr sz="2000" dirty="0">
              <a:latin typeface="Calibri"/>
              <a:cs typeface="Calibri"/>
            </a:endParaRPr>
          </a:p>
          <a:p>
            <a:pPr marL="12700" marR="5080" algn="just">
              <a:lnSpc>
                <a:spcPct val="100000"/>
              </a:lnSpc>
            </a:pPr>
            <a:r>
              <a:rPr lang="en-US" sz="2000" b="1" dirty="0">
                <a:solidFill>
                  <a:srgbClr val="333333"/>
                </a:solidFill>
                <a:cs typeface="Calibri"/>
              </a:rPr>
              <a:t>Prevention and </a:t>
            </a:r>
            <a:r>
              <a:rPr lang="en-US" sz="2000" b="1" dirty="0" smtClean="0">
                <a:solidFill>
                  <a:srgbClr val="333333"/>
                </a:solidFill>
                <a:cs typeface="Calibri"/>
              </a:rPr>
              <a:t>treatment</a:t>
            </a:r>
            <a:r>
              <a:rPr sz="2000" b="1" dirty="0" smtClean="0">
                <a:solidFill>
                  <a:srgbClr val="333333"/>
                </a:solidFill>
                <a:latin typeface="Calibri"/>
                <a:cs typeface="Calibri"/>
              </a:rPr>
              <a:t>:</a:t>
            </a:r>
            <a:r>
              <a:rPr sz="2000" b="1" spc="-5" dirty="0" smtClean="0">
                <a:solidFill>
                  <a:srgbClr val="333333"/>
                </a:solidFill>
                <a:latin typeface="Calibri"/>
                <a:cs typeface="Calibri"/>
              </a:rPr>
              <a:t> </a:t>
            </a:r>
            <a:r>
              <a:rPr lang="en-US" sz="2000" dirty="0">
                <a:solidFill>
                  <a:srgbClr val="202429"/>
                </a:solidFill>
                <a:cs typeface="Calibri"/>
              </a:rPr>
              <a:t>Zinc acetate </a:t>
            </a:r>
            <a:r>
              <a:rPr lang="en-US" sz="2000" dirty="0" err="1">
                <a:solidFill>
                  <a:srgbClr val="202429"/>
                </a:solidFill>
                <a:cs typeface="Calibri"/>
              </a:rPr>
              <a:t>dihydrate</a:t>
            </a:r>
            <a:r>
              <a:rPr lang="en-US" sz="2000" dirty="0">
                <a:solidFill>
                  <a:srgbClr val="202429"/>
                </a:solidFill>
                <a:cs typeface="Calibri"/>
              </a:rPr>
              <a:t> 99% </a:t>
            </a:r>
            <a:r>
              <a:rPr lang="en-US" sz="2000" dirty="0" smtClean="0">
                <a:solidFill>
                  <a:srgbClr val="202429"/>
                </a:solidFill>
                <a:cs typeface="Calibri"/>
              </a:rPr>
              <a:t>/zinc </a:t>
            </a:r>
            <a:r>
              <a:rPr lang="en-US" sz="2000" dirty="0">
                <a:solidFill>
                  <a:srgbClr val="202429"/>
                </a:solidFill>
                <a:cs typeface="Calibri"/>
              </a:rPr>
              <a:t>chelate, organic </a:t>
            </a:r>
            <a:r>
              <a:rPr lang="en-US" sz="2000" dirty="0" smtClean="0">
                <a:solidFill>
                  <a:srgbClr val="202429"/>
                </a:solidFill>
                <a:cs typeface="Calibri"/>
              </a:rPr>
              <a:t>zinc</a:t>
            </a:r>
            <a:r>
              <a:rPr sz="2000" dirty="0" smtClean="0">
                <a:solidFill>
                  <a:srgbClr val="202429"/>
                </a:solidFill>
                <a:latin typeface="Calibri"/>
                <a:cs typeface="Calibri"/>
              </a:rPr>
              <a:t>/</a:t>
            </a:r>
            <a:r>
              <a:rPr sz="2000" dirty="0" smtClean="0">
                <a:latin typeface="Calibri"/>
                <a:cs typeface="Calibri"/>
              </a:rPr>
              <a:t>. </a:t>
            </a:r>
            <a:r>
              <a:rPr lang="en-US" sz="2000" dirty="0">
                <a:cs typeface="Calibri"/>
              </a:rPr>
              <a:t>It is applied as an 8% aqueous solution for fertilizing the leaf mass and a 98% solution for application in the </a:t>
            </a:r>
            <a:r>
              <a:rPr lang="en-US" sz="2000" dirty="0" smtClean="0">
                <a:cs typeface="Calibri"/>
              </a:rPr>
              <a:t>soil. </a:t>
            </a:r>
            <a:r>
              <a:rPr lang="en-US" sz="2000" dirty="0">
                <a:cs typeface="Calibri"/>
              </a:rPr>
              <a:t>An entirely biological variant is Liquid Nettle Fertilizer</a:t>
            </a:r>
            <a:r>
              <a:rPr sz="2000" dirty="0" smtClean="0">
                <a:latin typeface="Trebuchet MS"/>
                <a:cs typeface="Trebuchet MS"/>
              </a:rPr>
              <a:t>.</a:t>
            </a:r>
            <a:endParaRPr sz="2000" dirty="0">
              <a:latin typeface="Trebuchet MS"/>
              <a:cs typeface="Trebuchet MS"/>
            </a:endParaRPr>
          </a:p>
        </p:txBody>
      </p:sp>
      <p:sp>
        <p:nvSpPr>
          <p:cNvPr id="9" name="object 9"/>
          <p:cNvSpPr txBox="1">
            <a:spLocks noGrp="1"/>
          </p:cNvSpPr>
          <p:nvPr>
            <p:ph type="ftr" sz="quarter" idx="5"/>
          </p:nvPr>
        </p:nvSpPr>
        <p:spPr>
          <a:prstGeom prst="rect">
            <a:avLst/>
          </a:prstGeom>
        </p:spPr>
        <p:txBody>
          <a:bodyPr vert="horz" wrap="square" lIns="0" tIns="0" rIns="0" bIns="0" rtlCol="0">
            <a:spAutoFit/>
          </a:bodyPr>
          <a:lstStyle/>
          <a:p>
            <a:pPr marL="12700" marR="5080">
              <a:lnSpc>
                <a:spcPct val="100000"/>
              </a:lnSpc>
            </a:pPr>
            <a:r>
              <a:rPr dirty="0">
                <a:solidFill>
                  <a:srgbClr val="003366"/>
                </a:solidFill>
              </a:rPr>
              <a:t>A</a:t>
            </a:r>
            <a:r>
              <a:rPr spc="-10" dirty="0">
                <a:solidFill>
                  <a:srgbClr val="003366"/>
                </a:solidFill>
              </a:rPr>
              <a:t>ss</a:t>
            </a:r>
            <a:r>
              <a:rPr dirty="0">
                <a:solidFill>
                  <a:srgbClr val="003366"/>
                </a:solidFill>
              </a:rPr>
              <a:t>oc</a:t>
            </a:r>
            <a:r>
              <a:rPr spc="-10" dirty="0">
                <a:solidFill>
                  <a:srgbClr val="003366"/>
                </a:solidFill>
              </a:rPr>
              <a:t>ia</a:t>
            </a:r>
            <a:r>
              <a:rPr dirty="0">
                <a:solidFill>
                  <a:srgbClr val="003366"/>
                </a:solidFill>
              </a:rPr>
              <a:t>t</a:t>
            </a:r>
            <a:r>
              <a:rPr spc="-10" dirty="0">
                <a:solidFill>
                  <a:srgbClr val="003366"/>
                </a:solidFill>
              </a:rPr>
              <a:t>i</a:t>
            </a:r>
            <a:r>
              <a:rPr dirty="0">
                <a:solidFill>
                  <a:srgbClr val="003366"/>
                </a:solidFill>
              </a:rPr>
              <a:t>on</a:t>
            </a:r>
            <a:r>
              <a:rPr spc="25" dirty="0">
                <a:solidFill>
                  <a:srgbClr val="003366"/>
                </a:solidFill>
              </a:rPr>
              <a:t> </a:t>
            </a:r>
            <a:r>
              <a:rPr spc="-5" dirty="0">
                <a:solidFill>
                  <a:srgbClr val="003366"/>
                </a:solidFill>
              </a:rPr>
              <a:t>P</a:t>
            </a:r>
            <a:r>
              <a:rPr spc="5" dirty="0">
                <a:solidFill>
                  <a:srgbClr val="003366"/>
                </a:solidFill>
              </a:rPr>
              <a:t>r</a:t>
            </a:r>
            <a:r>
              <a:rPr dirty="0">
                <a:solidFill>
                  <a:srgbClr val="003366"/>
                </a:solidFill>
              </a:rPr>
              <a:t>o</a:t>
            </a:r>
            <a:r>
              <a:rPr spc="-5" dirty="0">
                <a:solidFill>
                  <a:srgbClr val="003366"/>
                </a:solidFill>
              </a:rPr>
              <a:t>s</a:t>
            </a:r>
            <a:r>
              <a:rPr dirty="0">
                <a:solidFill>
                  <a:srgbClr val="003366"/>
                </a:solidFill>
              </a:rPr>
              <a:t>p</a:t>
            </a:r>
            <a:r>
              <a:rPr spc="-10" dirty="0">
                <a:solidFill>
                  <a:srgbClr val="003366"/>
                </a:solidFill>
              </a:rPr>
              <a:t>e</a:t>
            </a:r>
            <a:r>
              <a:rPr dirty="0">
                <a:solidFill>
                  <a:srgbClr val="003366"/>
                </a:solidFill>
              </a:rPr>
              <a:t>r</a:t>
            </a:r>
            <a:r>
              <a:rPr spc="-10" dirty="0">
                <a:solidFill>
                  <a:srgbClr val="003366"/>
                </a:solidFill>
              </a:rPr>
              <a:t>i</a:t>
            </a:r>
            <a:r>
              <a:rPr dirty="0">
                <a:solidFill>
                  <a:srgbClr val="003366"/>
                </a:solidFill>
              </a:rPr>
              <a:t>ty</a:t>
            </a:r>
            <a:r>
              <a:rPr spc="15" dirty="0">
                <a:solidFill>
                  <a:srgbClr val="003366"/>
                </a:solidFill>
              </a:rPr>
              <a:t> </a:t>
            </a:r>
            <a:r>
              <a:rPr spc="-10" dirty="0">
                <a:solidFill>
                  <a:srgbClr val="003366"/>
                </a:solidFill>
              </a:rPr>
              <a:t>a</a:t>
            </a:r>
            <a:r>
              <a:rPr spc="-5" dirty="0">
                <a:solidFill>
                  <a:srgbClr val="003366"/>
                </a:solidFill>
              </a:rPr>
              <a:t>n</a:t>
            </a:r>
            <a:r>
              <a:rPr dirty="0">
                <a:solidFill>
                  <a:srgbClr val="003366"/>
                </a:solidFill>
              </a:rPr>
              <a:t>d</a:t>
            </a:r>
            <a:r>
              <a:rPr spc="5" dirty="0">
                <a:solidFill>
                  <a:srgbClr val="003366"/>
                </a:solidFill>
              </a:rPr>
              <a:t> </a:t>
            </a:r>
            <a:r>
              <a:rPr spc="-10" dirty="0">
                <a:solidFill>
                  <a:srgbClr val="003366"/>
                </a:solidFill>
              </a:rPr>
              <a:t>Deve</a:t>
            </a:r>
            <a:r>
              <a:rPr dirty="0">
                <a:solidFill>
                  <a:srgbClr val="003366"/>
                </a:solidFill>
              </a:rPr>
              <a:t>lop</a:t>
            </a:r>
            <a:r>
              <a:rPr spc="-5" dirty="0">
                <a:solidFill>
                  <a:srgbClr val="003366"/>
                </a:solidFill>
              </a:rPr>
              <a:t>m</a:t>
            </a:r>
            <a:r>
              <a:rPr spc="-10" dirty="0">
                <a:solidFill>
                  <a:srgbClr val="003366"/>
                </a:solidFill>
              </a:rPr>
              <a:t>e</a:t>
            </a:r>
            <a:r>
              <a:rPr spc="-5" dirty="0">
                <a:solidFill>
                  <a:srgbClr val="003366"/>
                </a:solidFill>
              </a:rPr>
              <a:t>n</a:t>
            </a:r>
            <a:r>
              <a:rPr dirty="0">
                <a:solidFill>
                  <a:srgbClr val="003366"/>
                </a:solidFill>
              </a:rPr>
              <a:t>t</a:t>
            </a:r>
            <a:r>
              <a:rPr spc="50" dirty="0">
                <a:solidFill>
                  <a:srgbClr val="003366"/>
                </a:solidFill>
              </a:rPr>
              <a:t> </a:t>
            </a:r>
            <a:r>
              <a:rPr spc="-10" dirty="0">
                <a:solidFill>
                  <a:srgbClr val="003366"/>
                </a:solidFill>
              </a:rPr>
              <a:t>i</a:t>
            </a:r>
            <a:r>
              <a:rPr dirty="0">
                <a:solidFill>
                  <a:srgbClr val="003366"/>
                </a:solidFill>
              </a:rPr>
              <a:t>n </a:t>
            </a:r>
            <a:r>
              <a:rPr spc="-5" dirty="0">
                <a:solidFill>
                  <a:srgbClr val="003366"/>
                </a:solidFill>
              </a:rPr>
              <a:t>Bulg</a:t>
            </a:r>
            <a:r>
              <a:rPr spc="-10" dirty="0">
                <a:solidFill>
                  <a:srgbClr val="003366"/>
                </a:solidFill>
              </a:rPr>
              <a:t>a</a:t>
            </a:r>
            <a:r>
              <a:rPr dirty="0">
                <a:solidFill>
                  <a:srgbClr val="003366"/>
                </a:solidFill>
              </a:rPr>
              <a:t>r</a:t>
            </a:r>
            <a:r>
              <a:rPr spc="-10" dirty="0">
                <a:solidFill>
                  <a:srgbClr val="003366"/>
                </a:solidFill>
              </a:rPr>
              <a:t>i</a:t>
            </a:r>
            <a:r>
              <a:rPr dirty="0">
                <a:solidFill>
                  <a:srgbClr val="003366"/>
                </a:solidFill>
              </a:rPr>
              <a:t>a </a:t>
            </a:r>
            <a:r>
              <a:rPr dirty="0"/>
              <a:t>P</a:t>
            </a:r>
            <a:r>
              <a:rPr spc="-5" dirty="0"/>
              <a:t>roj</a:t>
            </a:r>
            <a:r>
              <a:rPr spc="-15" dirty="0"/>
              <a:t>e</a:t>
            </a:r>
            <a:r>
              <a:rPr spc="-5" dirty="0"/>
              <a:t>c</a:t>
            </a:r>
            <a:r>
              <a:rPr dirty="0"/>
              <a:t>t</a:t>
            </a:r>
            <a:r>
              <a:rPr spc="5" dirty="0"/>
              <a:t>:</a:t>
            </a:r>
            <a:r>
              <a:rPr dirty="0">
                <a:latin typeface="Trebuchet MS"/>
                <a:cs typeface="Trebuchet MS"/>
              </a:rPr>
              <a:t>“SOS</a:t>
            </a:r>
            <a:r>
              <a:rPr spc="-25" dirty="0">
                <a:latin typeface="Trebuchet MS"/>
                <a:cs typeface="Trebuchet MS"/>
              </a:rPr>
              <a:t> </a:t>
            </a:r>
            <a:r>
              <a:rPr spc="-5" dirty="0"/>
              <a:t>for </a:t>
            </a:r>
            <a:r>
              <a:rPr spc="-10" dirty="0"/>
              <a:t>e</a:t>
            </a:r>
            <a:r>
              <a:rPr dirty="0"/>
              <a:t>n</a:t>
            </a:r>
            <a:r>
              <a:rPr spc="-10" dirty="0"/>
              <a:t>d</a:t>
            </a:r>
            <a:r>
              <a:rPr spc="-20" dirty="0"/>
              <a:t>a</a:t>
            </a:r>
            <a:r>
              <a:rPr dirty="0"/>
              <a:t>n</a:t>
            </a:r>
            <a:r>
              <a:rPr spc="-5" dirty="0"/>
              <a:t>g</a:t>
            </a:r>
            <a:r>
              <a:rPr spc="-10" dirty="0"/>
              <a:t>e</a:t>
            </a:r>
            <a:r>
              <a:rPr spc="-5" dirty="0"/>
              <a:t>r</a:t>
            </a:r>
            <a:r>
              <a:rPr spc="-10" dirty="0"/>
              <a:t>e</a:t>
            </a:r>
            <a:r>
              <a:rPr dirty="0"/>
              <a:t>d</a:t>
            </a:r>
            <a:r>
              <a:rPr spc="45" dirty="0"/>
              <a:t> </a:t>
            </a:r>
            <a:r>
              <a:rPr spc="-5" dirty="0"/>
              <a:t>t</a:t>
            </a:r>
            <a:r>
              <a:rPr dirty="0"/>
              <a:t>r</a:t>
            </a:r>
            <a:r>
              <a:rPr spc="-20" dirty="0"/>
              <a:t>a</a:t>
            </a:r>
            <a:r>
              <a:rPr spc="-10" dirty="0"/>
              <a:t>d</a:t>
            </a:r>
            <a:r>
              <a:rPr spc="-15" dirty="0"/>
              <a:t>i</a:t>
            </a:r>
            <a:r>
              <a:rPr spc="-5" dirty="0"/>
              <a:t>t</a:t>
            </a:r>
            <a:r>
              <a:rPr spc="-10" dirty="0"/>
              <a:t>i</a:t>
            </a:r>
            <a:r>
              <a:rPr spc="-5" dirty="0"/>
              <a:t>on</a:t>
            </a:r>
            <a:r>
              <a:rPr spc="-20" dirty="0"/>
              <a:t>a</a:t>
            </a:r>
            <a:r>
              <a:rPr spc="-5" dirty="0"/>
              <a:t>l</a:t>
            </a:r>
            <a:r>
              <a:rPr spc="50" dirty="0"/>
              <a:t> </a:t>
            </a:r>
            <a:r>
              <a:rPr spc="-5" dirty="0"/>
              <a:t>v</a:t>
            </a:r>
            <a:r>
              <a:rPr spc="-15" dirty="0"/>
              <a:t>i</a:t>
            </a:r>
            <a:r>
              <a:rPr spc="-5" dirty="0"/>
              <a:t>ne</a:t>
            </a:r>
            <a:r>
              <a:rPr spc="20" dirty="0"/>
              <a:t> </a:t>
            </a:r>
            <a:r>
              <a:rPr spc="-5" dirty="0">
                <a:latin typeface="Trebuchet MS"/>
                <a:cs typeface="Trebuchet MS"/>
              </a:rPr>
              <a:t>v</a:t>
            </a:r>
            <a:r>
              <a:rPr spc="-10" dirty="0">
                <a:latin typeface="Trebuchet MS"/>
                <a:cs typeface="Trebuchet MS"/>
              </a:rPr>
              <a:t>a</a:t>
            </a:r>
            <a:r>
              <a:rPr dirty="0">
                <a:latin typeface="Trebuchet MS"/>
                <a:cs typeface="Trebuchet MS"/>
              </a:rPr>
              <a:t>r</a:t>
            </a:r>
            <a:r>
              <a:rPr spc="-10" dirty="0">
                <a:latin typeface="Trebuchet MS"/>
                <a:cs typeface="Trebuchet MS"/>
              </a:rPr>
              <a:t>i</a:t>
            </a:r>
            <a:r>
              <a:rPr spc="-5" dirty="0">
                <a:latin typeface="Trebuchet MS"/>
                <a:cs typeface="Trebuchet MS"/>
              </a:rPr>
              <a:t>e</a:t>
            </a:r>
            <a:r>
              <a:rPr dirty="0">
                <a:latin typeface="Trebuchet MS"/>
                <a:cs typeface="Trebuchet MS"/>
              </a:rPr>
              <a:t>t</a:t>
            </a:r>
            <a:r>
              <a:rPr spc="-5" dirty="0">
                <a:latin typeface="Trebuchet MS"/>
                <a:cs typeface="Trebuchet MS"/>
              </a:rPr>
              <a:t>ie</a:t>
            </a:r>
            <a:r>
              <a:rPr spc="-10" dirty="0">
                <a:latin typeface="Trebuchet MS"/>
                <a:cs typeface="Trebuchet MS"/>
              </a:rPr>
              <a:t>s</a:t>
            </a:r>
            <a:r>
              <a:rPr dirty="0">
                <a:latin typeface="Trebuchet MS"/>
                <a:cs typeface="Trebuchet MS"/>
              </a:rPr>
              <a:t>” </a:t>
            </a:r>
            <a:r>
              <a:rPr spc="-5" dirty="0"/>
              <a:t>Ac</a:t>
            </a:r>
            <a:r>
              <a:rPr spc="-15" dirty="0"/>
              <a:t>r</a:t>
            </a:r>
            <a:r>
              <a:rPr spc="-5" dirty="0"/>
              <a:t>on</a:t>
            </a:r>
            <a:r>
              <a:rPr spc="-15" dirty="0"/>
              <a:t>y</a:t>
            </a:r>
            <a:r>
              <a:rPr spc="-5" dirty="0"/>
              <a:t>m</a:t>
            </a:r>
            <a:r>
              <a:rPr dirty="0"/>
              <a:t>:</a:t>
            </a:r>
            <a:r>
              <a:rPr spc="10" dirty="0"/>
              <a:t> </a:t>
            </a:r>
            <a:r>
              <a:rPr dirty="0">
                <a:latin typeface="Trebuchet MS"/>
                <a:cs typeface="Trebuchet MS"/>
              </a:rPr>
              <a:t>“</a:t>
            </a:r>
            <a:r>
              <a:rPr spc="-5" dirty="0"/>
              <a:t>V</a:t>
            </a:r>
            <a:r>
              <a:rPr spc="-15" dirty="0"/>
              <a:t>i</a:t>
            </a:r>
            <a:r>
              <a:rPr spc="-5" dirty="0"/>
              <a:t>n</a:t>
            </a:r>
            <a:r>
              <a:rPr spc="-15" dirty="0"/>
              <a:t>e</a:t>
            </a:r>
            <a:r>
              <a:rPr dirty="0"/>
              <a:t>SO</a:t>
            </a:r>
            <a:r>
              <a:rPr spc="5" dirty="0"/>
              <a:t>S</a:t>
            </a:r>
            <a:r>
              <a:rPr dirty="0">
                <a:latin typeface="Trebuchet MS"/>
                <a:cs typeface="Trebuchet MS"/>
              </a:rPr>
              <a:t>”</a:t>
            </a:r>
          </a:p>
          <a:p>
            <a:pPr marL="12700">
              <a:lnSpc>
                <a:spcPct val="100000"/>
              </a:lnSpc>
            </a:pPr>
            <a:r>
              <a:rPr dirty="0"/>
              <a:t>P</a:t>
            </a:r>
            <a:r>
              <a:rPr spc="-5" dirty="0"/>
              <a:t>roj</a:t>
            </a:r>
            <a:r>
              <a:rPr spc="-15" dirty="0"/>
              <a:t>e</a:t>
            </a:r>
            <a:r>
              <a:rPr spc="-5" dirty="0"/>
              <a:t>ct</a:t>
            </a:r>
            <a:r>
              <a:rPr spc="10" dirty="0"/>
              <a:t> </a:t>
            </a:r>
            <a:r>
              <a:rPr spc="-5" dirty="0"/>
              <a:t>N</a:t>
            </a:r>
            <a:r>
              <a:rPr spc="-20" dirty="0"/>
              <a:t>o</a:t>
            </a:r>
            <a:r>
              <a:rPr dirty="0"/>
              <a:t>.</a:t>
            </a:r>
            <a:r>
              <a:rPr spc="10" dirty="0"/>
              <a:t> </a:t>
            </a:r>
            <a:r>
              <a:rPr spc="-10" dirty="0"/>
              <a:t>1</a:t>
            </a:r>
            <a:r>
              <a:rPr spc="-25" dirty="0"/>
              <a:t>8</a:t>
            </a:r>
            <a:r>
              <a:rPr spc="-10" dirty="0"/>
              <a:t>29</a:t>
            </a:r>
          </a:p>
        </p:txBody>
      </p:sp>
      <p:sp>
        <p:nvSpPr>
          <p:cNvPr id="10" name="object 10"/>
          <p:cNvSpPr txBox="1"/>
          <p:nvPr/>
        </p:nvSpPr>
        <p:spPr>
          <a:xfrm>
            <a:off x="9868661" y="6231415"/>
            <a:ext cx="2245360" cy="551815"/>
          </a:xfrm>
          <a:prstGeom prst="rect">
            <a:avLst/>
          </a:prstGeom>
        </p:spPr>
        <p:txBody>
          <a:bodyPr vert="horz" wrap="square" lIns="0" tIns="0" rIns="0" bIns="0" rtlCol="0">
            <a:spAutoFit/>
          </a:bodyPr>
          <a:lstStyle/>
          <a:p>
            <a:pPr marL="1298575">
              <a:lnSpc>
                <a:spcPct val="100000"/>
              </a:lnSpc>
            </a:pPr>
            <a:r>
              <a:rPr sz="900" i="1" spc="-10" dirty="0">
                <a:solidFill>
                  <a:srgbClr val="003366"/>
                </a:solidFill>
                <a:latin typeface="Trebuchet MS"/>
                <a:cs typeface="Trebuchet MS"/>
              </a:rPr>
              <a:t>270</a:t>
            </a:r>
            <a:r>
              <a:rPr sz="900" i="1" dirty="0">
                <a:solidFill>
                  <a:srgbClr val="003366"/>
                </a:solidFill>
                <a:latin typeface="Trebuchet MS"/>
                <a:cs typeface="Trebuchet MS"/>
              </a:rPr>
              <a:t>0</a:t>
            </a:r>
            <a:r>
              <a:rPr sz="900" i="1" spc="20" dirty="0">
                <a:solidFill>
                  <a:srgbClr val="003366"/>
                </a:solidFill>
                <a:latin typeface="Trebuchet MS"/>
                <a:cs typeface="Trebuchet MS"/>
              </a:rPr>
              <a:t> </a:t>
            </a:r>
            <a:r>
              <a:rPr sz="900" i="1" spc="-10" dirty="0">
                <a:solidFill>
                  <a:srgbClr val="003366"/>
                </a:solidFill>
                <a:latin typeface="Trebuchet MS"/>
                <a:cs typeface="Trebuchet MS"/>
              </a:rPr>
              <a:t>B</a:t>
            </a:r>
            <a:r>
              <a:rPr sz="900" i="1" spc="-5" dirty="0">
                <a:solidFill>
                  <a:srgbClr val="003366"/>
                </a:solidFill>
                <a:latin typeface="Trebuchet MS"/>
                <a:cs typeface="Trebuchet MS"/>
              </a:rPr>
              <a:t>l</a:t>
            </a:r>
            <a:r>
              <a:rPr sz="900" i="1" spc="-10" dirty="0">
                <a:solidFill>
                  <a:srgbClr val="003366"/>
                </a:solidFill>
                <a:latin typeface="Trebuchet MS"/>
                <a:cs typeface="Trebuchet MS"/>
              </a:rPr>
              <a:t>a</a:t>
            </a:r>
            <a:r>
              <a:rPr sz="900" i="1" dirty="0">
                <a:solidFill>
                  <a:srgbClr val="003366"/>
                </a:solidFill>
                <a:latin typeface="Trebuchet MS"/>
                <a:cs typeface="Trebuchet MS"/>
              </a:rPr>
              <a:t>g</a:t>
            </a:r>
            <a:r>
              <a:rPr sz="900" i="1" spc="-5" dirty="0">
                <a:solidFill>
                  <a:srgbClr val="003366"/>
                </a:solidFill>
                <a:latin typeface="Trebuchet MS"/>
                <a:cs typeface="Trebuchet MS"/>
              </a:rPr>
              <a:t>oe</a:t>
            </a:r>
            <a:r>
              <a:rPr sz="900" i="1" dirty="0">
                <a:solidFill>
                  <a:srgbClr val="003366"/>
                </a:solidFill>
                <a:latin typeface="Trebuchet MS"/>
                <a:cs typeface="Trebuchet MS"/>
              </a:rPr>
              <a:t>vg</a:t>
            </a:r>
            <a:r>
              <a:rPr sz="900" i="1" spc="-5" dirty="0">
                <a:solidFill>
                  <a:srgbClr val="003366"/>
                </a:solidFill>
                <a:latin typeface="Trebuchet MS"/>
                <a:cs typeface="Trebuchet MS"/>
              </a:rPr>
              <a:t>r</a:t>
            </a:r>
            <a:r>
              <a:rPr sz="900" i="1" spc="-10" dirty="0">
                <a:solidFill>
                  <a:srgbClr val="003366"/>
                </a:solidFill>
                <a:latin typeface="Trebuchet MS"/>
                <a:cs typeface="Trebuchet MS"/>
              </a:rPr>
              <a:t>a</a:t>
            </a:r>
            <a:r>
              <a:rPr sz="900" i="1" dirty="0">
                <a:solidFill>
                  <a:srgbClr val="003366"/>
                </a:solidFill>
                <a:latin typeface="Trebuchet MS"/>
                <a:cs typeface="Trebuchet MS"/>
              </a:rPr>
              <a:t>d</a:t>
            </a:r>
            <a:endParaRPr sz="900">
              <a:latin typeface="Trebuchet MS"/>
              <a:cs typeface="Trebuchet MS"/>
            </a:endParaRPr>
          </a:p>
          <a:p>
            <a:pPr marL="12700" marR="5080" indent="482600">
              <a:lnSpc>
                <a:spcPct val="100000"/>
              </a:lnSpc>
            </a:pPr>
            <a:r>
              <a:rPr sz="900" i="1" spc="-5" dirty="0">
                <a:solidFill>
                  <a:srgbClr val="003366"/>
                </a:solidFill>
                <a:latin typeface="Trebuchet MS"/>
                <a:cs typeface="Trebuchet MS"/>
              </a:rPr>
              <a:t>“</a:t>
            </a:r>
            <a:r>
              <a:rPr sz="900" i="1" dirty="0">
                <a:solidFill>
                  <a:srgbClr val="003366"/>
                </a:solidFill>
                <a:latin typeface="Trebuchet MS"/>
                <a:cs typeface="Trebuchet MS"/>
              </a:rPr>
              <a:t>St</a:t>
            </a:r>
            <a:r>
              <a:rPr sz="900" i="1" spc="-5" dirty="0">
                <a:solidFill>
                  <a:srgbClr val="003366"/>
                </a:solidFill>
                <a:latin typeface="Trebuchet MS"/>
                <a:cs typeface="Trebuchet MS"/>
              </a:rPr>
              <a:t>e</a:t>
            </a:r>
            <a:r>
              <a:rPr sz="900" i="1" dirty="0">
                <a:solidFill>
                  <a:srgbClr val="003366"/>
                </a:solidFill>
                <a:latin typeface="Trebuchet MS"/>
                <a:cs typeface="Trebuchet MS"/>
              </a:rPr>
              <a:t>f</a:t>
            </a:r>
            <a:r>
              <a:rPr sz="900" i="1" spc="-10" dirty="0">
                <a:solidFill>
                  <a:srgbClr val="003366"/>
                </a:solidFill>
                <a:latin typeface="Trebuchet MS"/>
                <a:cs typeface="Trebuchet MS"/>
              </a:rPr>
              <a:t>a</a:t>
            </a:r>
            <a:r>
              <a:rPr sz="900" i="1" dirty="0">
                <a:solidFill>
                  <a:srgbClr val="003366"/>
                </a:solidFill>
                <a:latin typeface="Trebuchet MS"/>
                <a:cs typeface="Trebuchet MS"/>
              </a:rPr>
              <a:t>n</a:t>
            </a:r>
            <a:r>
              <a:rPr sz="900" i="1" spc="15" dirty="0">
                <a:solidFill>
                  <a:srgbClr val="003366"/>
                </a:solidFill>
                <a:latin typeface="Trebuchet MS"/>
                <a:cs typeface="Trebuchet MS"/>
              </a:rPr>
              <a:t> </a:t>
            </a:r>
            <a:r>
              <a:rPr sz="900" i="1" spc="-5" dirty="0">
                <a:solidFill>
                  <a:srgbClr val="003366"/>
                </a:solidFill>
                <a:latin typeface="Trebuchet MS"/>
                <a:cs typeface="Trebuchet MS"/>
              </a:rPr>
              <a:t>Stam</a:t>
            </a:r>
            <a:r>
              <a:rPr sz="900" i="1" dirty="0">
                <a:solidFill>
                  <a:srgbClr val="003366"/>
                </a:solidFill>
                <a:latin typeface="Trebuchet MS"/>
                <a:cs typeface="Trebuchet MS"/>
              </a:rPr>
              <a:t>b</a:t>
            </a:r>
            <a:r>
              <a:rPr sz="900" i="1" spc="-10" dirty="0">
                <a:solidFill>
                  <a:srgbClr val="003366"/>
                </a:solidFill>
                <a:latin typeface="Trebuchet MS"/>
                <a:cs typeface="Trebuchet MS"/>
              </a:rPr>
              <a:t>olo</a:t>
            </a:r>
            <a:r>
              <a:rPr sz="900" i="1" dirty="0">
                <a:solidFill>
                  <a:srgbClr val="003366"/>
                </a:solidFill>
                <a:latin typeface="Trebuchet MS"/>
                <a:cs typeface="Trebuchet MS"/>
              </a:rPr>
              <a:t>v”</a:t>
            </a:r>
            <a:r>
              <a:rPr sz="900" i="1" spc="10" dirty="0">
                <a:solidFill>
                  <a:srgbClr val="003366"/>
                </a:solidFill>
                <a:latin typeface="Trebuchet MS"/>
                <a:cs typeface="Trebuchet MS"/>
              </a:rPr>
              <a:t> </a:t>
            </a:r>
            <a:r>
              <a:rPr sz="900" i="1" spc="-10" dirty="0">
                <a:solidFill>
                  <a:srgbClr val="003366"/>
                </a:solidFill>
                <a:latin typeface="Trebuchet MS"/>
                <a:cs typeface="Trebuchet MS"/>
              </a:rPr>
              <a:t>s</a:t>
            </a:r>
            <a:r>
              <a:rPr sz="900" i="1" dirty="0">
                <a:solidFill>
                  <a:srgbClr val="003366"/>
                </a:solidFill>
                <a:latin typeface="Trebuchet MS"/>
                <a:cs typeface="Trebuchet MS"/>
              </a:rPr>
              <a:t>t</a:t>
            </a:r>
            <a:r>
              <a:rPr sz="900" i="1" spc="-10" dirty="0">
                <a:solidFill>
                  <a:srgbClr val="003366"/>
                </a:solidFill>
                <a:latin typeface="Trebuchet MS"/>
                <a:cs typeface="Trebuchet MS"/>
              </a:rPr>
              <a:t>r</a:t>
            </a:r>
            <a:r>
              <a:rPr sz="900" i="1" dirty="0">
                <a:solidFill>
                  <a:srgbClr val="003366"/>
                </a:solidFill>
                <a:latin typeface="Trebuchet MS"/>
                <a:cs typeface="Trebuchet MS"/>
              </a:rPr>
              <a:t>.</a:t>
            </a:r>
            <a:r>
              <a:rPr sz="900" i="1" spc="-5" dirty="0">
                <a:solidFill>
                  <a:srgbClr val="003366"/>
                </a:solidFill>
                <a:latin typeface="Trebuchet MS"/>
                <a:cs typeface="Trebuchet MS"/>
              </a:rPr>
              <a:t> </a:t>
            </a:r>
            <a:r>
              <a:rPr sz="900" i="1" dirty="0">
                <a:solidFill>
                  <a:srgbClr val="003366"/>
                </a:solidFill>
                <a:latin typeface="Trebuchet MS"/>
                <a:cs typeface="Trebuchet MS"/>
              </a:rPr>
              <a:t>№</a:t>
            </a:r>
            <a:r>
              <a:rPr sz="900" i="1" spc="-5" dirty="0">
                <a:solidFill>
                  <a:srgbClr val="003366"/>
                </a:solidFill>
                <a:latin typeface="Trebuchet MS"/>
                <a:cs typeface="Trebuchet MS"/>
              </a:rPr>
              <a:t>1</a:t>
            </a:r>
            <a:r>
              <a:rPr sz="900" i="1" dirty="0">
                <a:solidFill>
                  <a:srgbClr val="003366"/>
                </a:solidFill>
                <a:latin typeface="Trebuchet MS"/>
                <a:cs typeface="Trebuchet MS"/>
              </a:rPr>
              <a:t>,</a:t>
            </a:r>
            <a:r>
              <a:rPr sz="900" i="1" spc="-5" dirty="0">
                <a:solidFill>
                  <a:srgbClr val="003366"/>
                </a:solidFill>
                <a:latin typeface="Trebuchet MS"/>
                <a:cs typeface="Trebuchet MS"/>
              </a:rPr>
              <a:t> fl</a:t>
            </a:r>
            <a:r>
              <a:rPr sz="900" i="1" dirty="0">
                <a:solidFill>
                  <a:srgbClr val="003366"/>
                </a:solidFill>
                <a:latin typeface="Trebuchet MS"/>
                <a:cs typeface="Trebuchet MS"/>
              </a:rPr>
              <a:t>.</a:t>
            </a:r>
            <a:r>
              <a:rPr sz="900" i="1" spc="10" dirty="0">
                <a:solidFill>
                  <a:srgbClr val="003366"/>
                </a:solidFill>
                <a:latin typeface="Trebuchet MS"/>
                <a:cs typeface="Trebuchet MS"/>
              </a:rPr>
              <a:t> </a:t>
            </a:r>
            <a:r>
              <a:rPr sz="900" i="1" dirty="0">
                <a:solidFill>
                  <a:srgbClr val="003366"/>
                </a:solidFill>
                <a:latin typeface="Trebuchet MS"/>
                <a:cs typeface="Trebuchet MS"/>
              </a:rPr>
              <a:t>2 </a:t>
            </a:r>
            <a:r>
              <a:rPr sz="900" i="1" dirty="0">
                <a:solidFill>
                  <a:srgbClr val="234060"/>
                </a:solidFill>
                <a:latin typeface="Trebuchet MS"/>
                <a:cs typeface="Trebuchet MS"/>
              </a:rPr>
              <a:t>t</a:t>
            </a:r>
            <a:r>
              <a:rPr sz="900" i="1" spc="-5" dirty="0">
                <a:solidFill>
                  <a:srgbClr val="234060"/>
                </a:solidFill>
                <a:latin typeface="Trebuchet MS"/>
                <a:cs typeface="Trebuchet MS"/>
              </a:rPr>
              <a:t>e</a:t>
            </a:r>
            <a:r>
              <a:rPr sz="900" i="1" dirty="0">
                <a:solidFill>
                  <a:srgbClr val="234060"/>
                </a:solidFill>
                <a:latin typeface="Trebuchet MS"/>
                <a:cs typeface="Trebuchet MS"/>
              </a:rPr>
              <a:t>l.</a:t>
            </a:r>
            <a:r>
              <a:rPr sz="900" i="1" spc="-5" dirty="0">
                <a:solidFill>
                  <a:srgbClr val="234060"/>
                </a:solidFill>
                <a:latin typeface="Trebuchet MS"/>
                <a:cs typeface="Trebuchet MS"/>
              </a:rPr>
              <a:t> +35</a:t>
            </a:r>
            <a:r>
              <a:rPr sz="900" i="1" dirty="0">
                <a:solidFill>
                  <a:srgbClr val="234060"/>
                </a:solidFill>
                <a:latin typeface="Trebuchet MS"/>
                <a:cs typeface="Trebuchet MS"/>
              </a:rPr>
              <a:t>9</a:t>
            </a:r>
            <a:r>
              <a:rPr sz="900" i="1" spc="25" dirty="0">
                <a:solidFill>
                  <a:srgbClr val="234060"/>
                </a:solidFill>
                <a:latin typeface="Trebuchet MS"/>
                <a:cs typeface="Trebuchet MS"/>
              </a:rPr>
              <a:t> </a:t>
            </a:r>
            <a:r>
              <a:rPr sz="900" i="1" spc="-5" dirty="0">
                <a:solidFill>
                  <a:srgbClr val="234060"/>
                </a:solidFill>
                <a:latin typeface="Trebuchet MS"/>
                <a:cs typeface="Trebuchet MS"/>
              </a:rPr>
              <a:t>89</a:t>
            </a:r>
            <a:r>
              <a:rPr sz="900" i="1" dirty="0">
                <a:solidFill>
                  <a:srgbClr val="234060"/>
                </a:solidFill>
                <a:latin typeface="Trebuchet MS"/>
                <a:cs typeface="Trebuchet MS"/>
              </a:rPr>
              <a:t>6</a:t>
            </a:r>
            <a:r>
              <a:rPr sz="900" i="1" spc="25" dirty="0">
                <a:solidFill>
                  <a:srgbClr val="234060"/>
                </a:solidFill>
                <a:latin typeface="Trebuchet MS"/>
                <a:cs typeface="Trebuchet MS"/>
              </a:rPr>
              <a:t> </a:t>
            </a:r>
            <a:r>
              <a:rPr sz="900" i="1" spc="-5" dirty="0">
                <a:solidFill>
                  <a:srgbClr val="234060"/>
                </a:solidFill>
                <a:latin typeface="Trebuchet MS"/>
                <a:cs typeface="Trebuchet MS"/>
              </a:rPr>
              <a:t>0</a:t>
            </a:r>
            <a:r>
              <a:rPr sz="900" i="1" dirty="0">
                <a:solidFill>
                  <a:srgbClr val="234060"/>
                </a:solidFill>
                <a:latin typeface="Trebuchet MS"/>
                <a:cs typeface="Trebuchet MS"/>
              </a:rPr>
              <a:t>4</a:t>
            </a:r>
            <a:r>
              <a:rPr sz="900" i="1" spc="10" dirty="0">
                <a:solidFill>
                  <a:srgbClr val="234060"/>
                </a:solidFill>
                <a:latin typeface="Trebuchet MS"/>
                <a:cs typeface="Trebuchet MS"/>
              </a:rPr>
              <a:t> </a:t>
            </a:r>
            <a:r>
              <a:rPr sz="900" i="1" spc="-5" dirty="0">
                <a:solidFill>
                  <a:srgbClr val="234060"/>
                </a:solidFill>
                <a:latin typeface="Trebuchet MS"/>
                <a:cs typeface="Trebuchet MS"/>
              </a:rPr>
              <a:t>0</a:t>
            </a:r>
            <a:r>
              <a:rPr sz="900" i="1" dirty="0">
                <a:solidFill>
                  <a:srgbClr val="234060"/>
                </a:solidFill>
                <a:latin typeface="Trebuchet MS"/>
                <a:cs typeface="Trebuchet MS"/>
              </a:rPr>
              <a:t>9</a:t>
            </a:r>
            <a:r>
              <a:rPr sz="900" i="1" spc="10" dirty="0">
                <a:solidFill>
                  <a:srgbClr val="234060"/>
                </a:solidFill>
                <a:latin typeface="Trebuchet MS"/>
                <a:cs typeface="Trebuchet MS"/>
              </a:rPr>
              <a:t> </a:t>
            </a:r>
            <a:r>
              <a:rPr sz="900" i="1" spc="-5" dirty="0">
                <a:solidFill>
                  <a:srgbClr val="234060"/>
                </a:solidFill>
                <a:latin typeface="Trebuchet MS"/>
                <a:cs typeface="Trebuchet MS"/>
              </a:rPr>
              <a:t>0</a:t>
            </a:r>
            <a:r>
              <a:rPr sz="900" i="1" dirty="0">
                <a:solidFill>
                  <a:srgbClr val="234060"/>
                </a:solidFill>
                <a:latin typeface="Trebuchet MS"/>
                <a:cs typeface="Trebuchet MS"/>
              </a:rPr>
              <a:t>3</a:t>
            </a:r>
            <a:r>
              <a:rPr sz="900" i="1" spc="10" dirty="0">
                <a:solidFill>
                  <a:srgbClr val="234060"/>
                </a:solidFill>
                <a:latin typeface="Trebuchet MS"/>
                <a:cs typeface="Trebuchet MS"/>
              </a:rPr>
              <a:t> </a:t>
            </a:r>
            <a:r>
              <a:rPr sz="900" i="1" spc="-5" dirty="0">
                <a:solidFill>
                  <a:srgbClr val="234060"/>
                </a:solidFill>
                <a:latin typeface="Trebuchet MS"/>
                <a:cs typeface="Trebuchet MS"/>
              </a:rPr>
              <a:t>/</a:t>
            </a:r>
            <a:r>
              <a:rPr sz="900" i="1" dirty="0">
                <a:solidFill>
                  <a:srgbClr val="234060"/>
                </a:solidFill>
                <a:latin typeface="Trebuchet MS"/>
                <a:cs typeface="Trebuchet MS"/>
              </a:rPr>
              <a:t>+</a:t>
            </a:r>
            <a:r>
              <a:rPr sz="900" i="1" spc="10" dirty="0">
                <a:solidFill>
                  <a:srgbClr val="234060"/>
                </a:solidFill>
                <a:latin typeface="Trebuchet MS"/>
                <a:cs typeface="Trebuchet MS"/>
              </a:rPr>
              <a:t> </a:t>
            </a:r>
            <a:r>
              <a:rPr sz="900" i="1" spc="-5" dirty="0">
                <a:solidFill>
                  <a:srgbClr val="234060"/>
                </a:solidFill>
                <a:latin typeface="Trebuchet MS"/>
                <a:cs typeface="Trebuchet MS"/>
              </a:rPr>
              <a:t>35</a:t>
            </a:r>
            <a:r>
              <a:rPr sz="900" i="1" dirty="0">
                <a:solidFill>
                  <a:srgbClr val="234060"/>
                </a:solidFill>
                <a:latin typeface="Trebuchet MS"/>
                <a:cs typeface="Trebuchet MS"/>
              </a:rPr>
              <a:t>9</a:t>
            </a:r>
            <a:r>
              <a:rPr sz="900" i="1" spc="25" dirty="0">
                <a:solidFill>
                  <a:srgbClr val="234060"/>
                </a:solidFill>
                <a:latin typeface="Trebuchet MS"/>
                <a:cs typeface="Trebuchet MS"/>
              </a:rPr>
              <a:t> </a:t>
            </a:r>
            <a:r>
              <a:rPr sz="900" i="1" spc="-5" dirty="0">
                <a:solidFill>
                  <a:srgbClr val="234060"/>
                </a:solidFill>
                <a:latin typeface="Trebuchet MS"/>
                <a:cs typeface="Trebuchet MS"/>
              </a:rPr>
              <a:t>87</a:t>
            </a:r>
            <a:r>
              <a:rPr sz="900" i="1" dirty="0">
                <a:solidFill>
                  <a:srgbClr val="234060"/>
                </a:solidFill>
                <a:latin typeface="Trebuchet MS"/>
                <a:cs typeface="Trebuchet MS"/>
              </a:rPr>
              <a:t>6</a:t>
            </a:r>
            <a:r>
              <a:rPr sz="900" i="1" spc="10" dirty="0">
                <a:solidFill>
                  <a:srgbClr val="234060"/>
                </a:solidFill>
                <a:latin typeface="Trebuchet MS"/>
                <a:cs typeface="Trebuchet MS"/>
              </a:rPr>
              <a:t> </a:t>
            </a:r>
            <a:r>
              <a:rPr sz="900" i="1" spc="-5" dirty="0">
                <a:solidFill>
                  <a:srgbClr val="234060"/>
                </a:solidFill>
                <a:latin typeface="Trebuchet MS"/>
                <a:cs typeface="Trebuchet MS"/>
              </a:rPr>
              <a:t>7</a:t>
            </a:r>
            <a:r>
              <a:rPr sz="900" i="1" dirty="0">
                <a:solidFill>
                  <a:srgbClr val="234060"/>
                </a:solidFill>
                <a:latin typeface="Trebuchet MS"/>
                <a:cs typeface="Trebuchet MS"/>
              </a:rPr>
              <a:t>1</a:t>
            </a:r>
            <a:r>
              <a:rPr sz="900" i="1" spc="15" dirty="0">
                <a:solidFill>
                  <a:srgbClr val="234060"/>
                </a:solidFill>
                <a:latin typeface="Trebuchet MS"/>
                <a:cs typeface="Trebuchet MS"/>
              </a:rPr>
              <a:t> </a:t>
            </a:r>
            <a:r>
              <a:rPr sz="900" i="1" spc="-5" dirty="0">
                <a:solidFill>
                  <a:srgbClr val="234060"/>
                </a:solidFill>
                <a:latin typeface="Trebuchet MS"/>
                <a:cs typeface="Trebuchet MS"/>
              </a:rPr>
              <a:t>2</a:t>
            </a:r>
            <a:r>
              <a:rPr sz="900" i="1" dirty="0">
                <a:solidFill>
                  <a:srgbClr val="234060"/>
                </a:solidFill>
                <a:latin typeface="Trebuchet MS"/>
                <a:cs typeface="Trebuchet MS"/>
              </a:rPr>
              <a:t>4</a:t>
            </a:r>
            <a:r>
              <a:rPr sz="900" i="1" spc="25" dirty="0">
                <a:solidFill>
                  <a:srgbClr val="234060"/>
                </a:solidFill>
                <a:latin typeface="Trebuchet MS"/>
                <a:cs typeface="Trebuchet MS"/>
              </a:rPr>
              <a:t> </a:t>
            </a:r>
            <a:r>
              <a:rPr sz="900" i="1" spc="-5" dirty="0">
                <a:solidFill>
                  <a:srgbClr val="234060"/>
                </a:solidFill>
                <a:latin typeface="Trebuchet MS"/>
                <a:cs typeface="Trebuchet MS"/>
              </a:rPr>
              <a:t>09</a:t>
            </a:r>
            <a:endParaRPr sz="900">
              <a:latin typeface="Trebuchet MS"/>
              <a:cs typeface="Trebuchet MS"/>
            </a:endParaRPr>
          </a:p>
          <a:p>
            <a:pPr marL="396240">
              <a:lnSpc>
                <a:spcPct val="100000"/>
              </a:lnSpc>
            </a:pPr>
            <a:r>
              <a:rPr sz="900" i="1" spc="-5" dirty="0">
                <a:solidFill>
                  <a:srgbClr val="003366"/>
                </a:solidFill>
                <a:latin typeface="Trebuchet MS"/>
                <a:cs typeface="Trebuchet MS"/>
              </a:rPr>
              <a:t>e</a:t>
            </a:r>
            <a:r>
              <a:rPr sz="900" i="1" spc="5" dirty="0">
                <a:solidFill>
                  <a:srgbClr val="003366"/>
                </a:solidFill>
                <a:latin typeface="Trebuchet MS"/>
                <a:cs typeface="Trebuchet MS"/>
              </a:rPr>
              <a:t>-</a:t>
            </a:r>
            <a:r>
              <a:rPr sz="900" i="1" spc="-5" dirty="0">
                <a:solidFill>
                  <a:srgbClr val="003366"/>
                </a:solidFill>
                <a:latin typeface="Trebuchet MS"/>
                <a:cs typeface="Trebuchet MS"/>
              </a:rPr>
              <a:t>mai</a:t>
            </a:r>
            <a:r>
              <a:rPr sz="900" i="1" spc="-10" dirty="0">
                <a:solidFill>
                  <a:srgbClr val="003366"/>
                </a:solidFill>
                <a:latin typeface="Trebuchet MS"/>
                <a:cs typeface="Trebuchet MS"/>
              </a:rPr>
              <a:t>l</a:t>
            </a:r>
            <a:r>
              <a:rPr sz="900" i="1" dirty="0">
                <a:solidFill>
                  <a:srgbClr val="003366"/>
                </a:solidFill>
                <a:latin typeface="Trebuchet MS"/>
                <a:cs typeface="Trebuchet MS"/>
              </a:rPr>
              <a:t>:</a:t>
            </a:r>
            <a:r>
              <a:rPr sz="900" i="1" spc="10" dirty="0">
                <a:solidFill>
                  <a:srgbClr val="003366"/>
                </a:solidFill>
                <a:latin typeface="Trebuchet MS"/>
                <a:cs typeface="Trebuchet MS"/>
              </a:rPr>
              <a:t> </a:t>
            </a:r>
            <a:r>
              <a:rPr sz="900" i="1" u="sng" dirty="0">
                <a:solidFill>
                  <a:srgbClr val="0462C1"/>
                </a:solidFill>
                <a:latin typeface="Trebuchet MS"/>
                <a:cs typeface="Trebuchet MS"/>
                <a:hlinkClick r:id="rId8"/>
              </a:rPr>
              <a:t>pdb</a:t>
            </a:r>
            <a:r>
              <a:rPr sz="900" i="1" u="sng" spc="-5" dirty="0">
                <a:solidFill>
                  <a:srgbClr val="0462C1"/>
                </a:solidFill>
                <a:latin typeface="Trebuchet MS"/>
                <a:cs typeface="Trebuchet MS"/>
                <a:hlinkClick r:id="rId8"/>
              </a:rPr>
              <a:t>ul</a:t>
            </a:r>
            <a:r>
              <a:rPr sz="900" i="1" u="sng" dirty="0">
                <a:solidFill>
                  <a:srgbClr val="0462C1"/>
                </a:solidFill>
                <a:latin typeface="Trebuchet MS"/>
                <a:cs typeface="Trebuchet MS"/>
                <a:hlinkClick r:id="rId8"/>
              </a:rPr>
              <a:t>g</a:t>
            </a:r>
            <a:r>
              <a:rPr sz="900" i="1" u="sng" spc="-5" dirty="0">
                <a:solidFill>
                  <a:srgbClr val="0462C1"/>
                </a:solidFill>
                <a:latin typeface="Trebuchet MS"/>
                <a:cs typeface="Trebuchet MS"/>
                <a:hlinkClick r:id="rId8"/>
              </a:rPr>
              <a:t>a</a:t>
            </a:r>
            <a:r>
              <a:rPr sz="900" i="1" u="sng" spc="-10" dirty="0">
                <a:solidFill>
                  <a:srgbClr val="0462C1"/>
                </a:solidFill>
                <a:latin typeface="Trebuchet MS"/>
                <a:cs typeface="Trebuchet MS"/>
                <a:hlinkClick r:id="rId8"/>
              </a:rPr>
              <a:t>r</a:t>
            </a:r>
            <a:r>
              <a:rPr sz="900" i="1" u="sng" dirty="0">
                <a:solidFill>
                  <a:srgbClr val="0462C1"/>
                </a:solidFill>
                <a:latin typeface="Trebuchet MS"/>
                <a:cs typeface="Trebuchet MS"/>
                <a:hlinkClick r:id="rId8"/>
              </a:rPr>
              <a:t>i</a:t>
            </a:r>
            <a:r>
              <a:rPr sz="900" i="1" u="sng" spc="-5" dirty="0">
                <a:solidFill>
                  <a:srgbClr val="0462C1"/>
                </a:solidFill>
                <a:latin typeface="Trebuchet MS"/>
                <a:cs typeface="Trebuchet MS"/>
                <a:hlinkClick r:id="rId8"/>
              </a:rPr>
              <a:t>a2010</a:t>
            </a:r>
            <a:r>
              <a:rPr sz="900" i="1" u="sng" spc="-10" dirty="0">
                <a:solidFill>
                  <a:srgbClr val="0462C1"/>
                </a:solidFill>
                <a:latin typeface="Trebuchet MS"/>
                <a:cs typeface="Trebuchet MS"/>
                <a:hlinkClick r:id="rId8"/>
              </a:rPr>
              <a:t>@</a:t>
            </a:r>
            <a:r>
              <a:rPr sz="900" i="1" u="sng" dirty="0">
                <a:solidFill>
                  <a:srgbClr val="0462C1"/>
                </a:solidFill>
                <a:latin typeface="Trebuchet MS"/>
                <a:cs typeface="Trebuchet MS"/>
                <a:hlinkClick r:id="rId8"/>
              </a:rPr>
              <a:t>g</a:t>
            </a:r>
            <a:r>
              <a:rPr sz="900" i="1" u="sng" spc="-5" dirty="0">
                <a:solidFill>
                  <a:srgbClr val="0462C1"/>
                </a:solidFill>
                <a:latin typeface="Trebuchet MS"/>
                <a:cs typeface="Trebuchet MS"/>
                <a:hlinkClick r:id="rId8"/>
              </a:rPr>
              <a:t>mail</a:t>
            </a:r>
            <a:r>
              <a:rPr sz="900" i="1" u="sng" spc="5" dirty="0">
                <a:solidFill>
                  <a:srgbClr val="0462C1"/>
                </a:solidFill>
                <a:latin typeface="Trebuchet MS"/>
                <a:cs typeface="Trebuchet MS"/>
                <a:hlinkClick r:id="rId8"/>
              </a:rPr>
              <a:t>.</a:t>
            </a:r>
            <a:r>
              <a:rPr sz="900" i="1" u="sng" dirty="0">
                <a:solidFill>
                  <a:srgbClr val="0462C1"/>
                </a:solidFill>
                <a:latin typeface="Trebuchet MS"/>
                <a:cs typeface="Trebuchet MS"/>
                <a:hlinkClick r:id="rId8"/>
              </a:rPr>
              <a:t>c</a:t>
            </a:r>
            <a:r>
              <a:rPr sz="900" i="1" u="sng" spc="-10" dirty="0">
                <a:solidFill>
                  <a:srgbClr val="0462C1"/>
                </a:solidFill>
                <a:latin typeface="Trebuchet MS"/>
                <a:cs typeface="Trebuchet MS"/>
                <a:hlinkClick r:id="rId8"/>
              </a:rPr>
              <a:t>o</a:t>
            </a:r>
            <a:r>
              <a:rPr sz="900" i="1" u="sng" dirty="0">
                <a:solidFill>
                  <a:srgbClr val="0462C1"/>
                </a:solidFill>
                <a:latin typeface="Trebuchet MS"/>
                <a:cs typeface="Trebuchet MS"/>
                <a:hlinkClick r:id="rId8"/>
              </a:rPr>
              <a:t>m</a:t>
            </a:r>
            <a:endParaRPr sz="900">
              <a:latin typeface="Trebuchet MS"/>
              <a:cs typeface="Trebuchet MS"/>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075436" y="1160678"/>
            <a:ext cx="10041127" cy="738664"/>
          </a:xfrm>
          <a:prstGeom prst="rect">
            <a:avLst/>
          </a:prstGeom>
        </p:spPr>
        <p:txBody>
          <a:bodyPr vert="horz" wrap="square" lIns="0" tIns="0" rIns="0" bIns="0" rtlCol="0">
            <a:spAutoFit/>
          </a:bodyPr>
          <a:lstStyle/>
          <a:p>
            <a:pPr marL="12700">
              <a:lnSpc>
                <a:spcPct val="100000"/>
              </a:lnSpc>
              <a:tabLst>
                <a:tab pos="1515110" algn="l"/>
                <a:tab pos="2317115" algn="l"/>
              </a:tabLst>
            </a:pPr>
            <a:r>
              <a:rPr lang="en-US" spc="50" dirty="0">
                <a:solidFill>
                  <a:schemeClr val="tx1"/>
                </a:solidFill>
              </a:rPr>
              <a:t>Diseases in vineyards</a:t>
            </a:r>
            <a:r>
              <a:rPr lang="en-US" dirty="0"/>
              <a:t/>
            </a:r>
            <a:br>
              <a:rPr lang="en-US" dirty="0"/>
            </a:br>
            <a:r>
              <a:rPr lang="en-US" sz="2000" dirty="0" smtClean="0">
                <a:solidFill>
                  <a:srgbClr val="000000"/>
                </a:solidFill>
              </a:rPr>
              <a:t>Boron deficiency </a:t>
            </a:r>
            <a:endParaRPr sz="2000" dirty="0"/>
          </a:p>
        </p:txBody>
      </p:sp>
      <p:sp>
        <p:nvSpPr>
          <p:cNvPr id="3" name="object 3"/>
          <p:cNvSpPr txBox="1"/>
          <p:nvPr/>
        </p:nvSpPr>
        <p:spPr>
          <a:xfrm>
            <a:off x="287832" y="2239645"/>
            <a:ext cx="5231130" cy="3562514"/>
          </a:xfrm>
          <a:prstGeom prst="rect">
            <a:avLst/>
          </a:prstGeom>
        </p:spPr>
        <p:txBody>
          <a:bodyPr vert="horz" wrap="square" lIns="0" tIns="0" rIns="0" bIns="0" rtlCol="0">
            <a:spAutoFit/>
          </a:bodyPr>
          <a:lstStyle/>
          <a:p>
            <a:pPr marL="12700" marR="5080">
              <a:lnSpc>
                <a:spcPct val="100000"/>
              </a:lnSpc>
            </a:pPr>
            <a:r>
              <a:rPr lang="en-US" sz="2100" dirty="0">
                <a:cs typeface="Calibri"/>
              </a:rPr>
              <a:t>Boron is a trace element that is involved in many enzymatic processes in all stages of grapevine. Affects reproductive activity</a:t>
            </a:r>
            <a:r>
              <a:rPr sz="2100" dirty="0" smtClean="0">
                <a:latin typeface="Calibri"/>
                <a:cs typeface="Calibri"/>
              </a:rPr>
              <a:t>. </a:t>
            </a:r>
            <a:r>
              <a:rPr lang="en-US" sz="2100" dirty="0">
                <a:cs typeface="Calibri"/>
              </a:rPr>
              <a:t>In the absence of </a:t>
            </a:r>
            <a:r>
              <a:rPr lang="en-US" sz="2100" dirty="0" smtClean="0">
                <a:cs typeface="Calibri"/>
              </a:rPr>
              <a:t>Boron, </a:t>
            </a:r>
            <a:r>
              <a:rPr lang="en-US" sz="2100" dirty="0">
                <a:cs typeface="Calibri"/>
              </a:rPr>
              <a:t>the leaves of the vine become discolored and pale areas appear between the threads.</a:t>
            </a:r>
            <a:r>
              <a:rPr sz="2100" spc="-10" dirty="0" smtClean="0">
                <a:latin typeface="Calibri"/>
                <a:cs typeface="Calibri"/>
              </a:rPr>
              <a:t> </a:t>
            </a:r>
            <a:r>
              <a:rPr lang="en-US" sz="2100" dirty="0">
                <a:cs typeface="Calibri"/>
              </a:rPr>
              <a:t>Browning is often an indicator, and the shoots bend outwards, the roots weaken, which leads to frost in winter</a:t>
            </a:r>
            <a:r>
              <a:rPr sz="2100" dirty="0" smtClean="0">
                <a:latin typeface="Calibri"/>
                <a:cs typeface="Calibri"/>
              </a:rPr>
              <a:t>.</a:t>
            </a:r>
            <a:endParaRPr sz="2100" dirty="0">
              <a:latin typeface="Calibri"/>
              <a:cs typeface="Calibri"/>
            </a:endParaRPr>
          </a:p>
          <a:p>
            <a:pPr>
              <a:lnSpc>
                <a:spcPct val="100000"/>
              </a:lnSpc>
              <a:spcBef>
                <a:spcPts val="47"/>
              </a:spcBef>
            </a:pPr>
            <a:endParaRPr sz="2150" dirty="0">
              <a:latin typeface="Times New Roman"/>
              <a:cs typeface="Times New Roman"/>
            </a:endParaRPr>
          </a:p>
          <a:p>
            <a:pPr marL="12700">
              <a:lnSpc>
                <a:spcPct val="100000"/>
              </a:lnSpc>
            </a:pPr>
            <a:r>
              <a:rPr lang="en-US" sz="2100" b="1" dirty="0" smtClean="0">
                <a:cs typeface="Calibri"/>
              </a:rPr>
              <a:t>Prevention</a:t>
            </a:r>
            <a:r>
              <a:rPr sz="2100" b="1" dirty="0" smtClean="0">
                <a:latin typeface="Calibri"/>
                <a:cs typeface="Calibri"/>
              </a:rPr>
              <a:t>:</a:t>
            </a:r>
            <a:r>
              <a:rPr sz="2100" b="1" spc="30" dirty="0" smtClean="0">
                <a:latin typeface="Calibri"/>
                <a:cs typeface="Calibri"/>
              </a:rPr>
              <a:t> </a:t>
            </a:r>
            <a:r>
              <a:rPr lang="en-US" sz="2100" dirty="0">
                <a:solidFill>
                  <a:srgbClr val="333333"/>
                </a:solidFill>
                <a:cs typeface="Calibri"/>
              </a:rPr>
              <a:t>Biological solution is an aqueous solution with pine oil 1g: 10 kg </a:t>
            </a:r>
            <a:r>
              <a:rPr lang="en-US" sz="2100" dirty="0" smtClean="0">
                <a:solidFill>
                  <a:srgbClr val="333333"/>
                </a:solidFill>
                <a:cs typeface="Calibri"/>
              </a:rPr>
              <a:t>water</a:t>
            </a:r>
            <a:r>
              <a:rPr sz="2100" dirty="0" smtClean="0">
                <a:solidFill>
                  <a:srgbClr val="333333"/>
                </a:solidFill>
                <a:latin typeface="Calibri"/>
                <a:cs typeface="Calibri"/>
              </a:rPr>
              <a:t>.</a:t>
            </a:r>
            <a:endParaRPr sz="2100" dirty="0">
              <a:latin typeface="Calibri"/>
              <a:cs typeface="Calibri"/>
            </a:endParaRPr>
          </a:p>
        </p:txBody>
      </p:sp>
      <p:sp>
        <p:nvSpPr>
          <p:cNvPr id="4" name="object 4"/>
          <p:cNvSpPr txBox="1"/>
          <p:nvPr/>
        </p:nvSpPr>
        <p:spPr>
          <a:xfrm>
            <a:off x="5485447" y="12696"/>
            <a:ext cx="6706870" cy="6845300"/>
          </a:xfrm>
          <a:prstGeom prst="rect">
            <a:avLst/>
          </a:prstGeom>
        </p:spPr>
        <p:txBody>
          <a:bodyPr vert="horz" wrap="square" lIns="0" tIns="0" rIns="0" bIns="0" rtlCol="0">
            <a:spAutoFit/>
          </a:bodyPr>
          <a:lstStyle/>
          <a:p>
            <a:pPr>
              <a:lnSpc>
                <a:spcPct val="100000"/>
              </a:lnSpc>
            </a:pPr>
            <a:r>
              <a:rPr sz="2100" dirty="0">
                <a:latin typeface="Calibri"/>
                <a:cs typeface="Calibri"/>
              </a:rPr>
              <a:t>а.</a:t>
            </a:r>
            <a:endParaRPr sz="2100">
              <a:latin typeface="Calibri"/>
              <a:cs typeface="Calibri"/>
            </a:endParaRPr>
          </a:p>
        </p:txBody>
      </p:sp>
      <p:sp>
        <p:nvSpPr>
          <p:cNvPr id="5" name="object 5"/>
          <p:cNvSpPr/>
          <p:nvPr/>
        </p:nvSpPr>
        <p:spPr>
          <a:xfrm>
            <a:off x="4206240" y="88392"/>
            <a:ext cx="1304543" cy="896111"/>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8310371" y="249936"/>
            <a:ext cx="2357628" cy="560832"/>
          </a:xfrm>
          <a:prstGeom prst="rect">
            <a:avLst/>
          </a:prstGeom>
          <a:blipFill>
            <a:blip r:embed="rId4" cstate="print"/>
            <a:stretch>
              <a:fillRect/>
            </a:stretch>
          </a:blipFill>
        </p:spPr>
        <p:txBody>
          <a:bodyPr wrap="square" lIns="0" tIns="0" rIns="0" bIns="0" rtlCol="0"/>
          <a:lstStyle/>
          <a:p>
            <a:endParaRPr/>
          </a:p>
        </p:txBody>
      </p:sp>
      <p:sp>
        <p:nvSpPr>
          <p:cNvPr id="7" name="object 7"/>
          <p:cNvSpPr/>
          <p:nvPr/>
        </p:nvSpPr>
        <p:spPr>
          <a:xfrm>
            <a:off x="6452615" y="153923"/>
            <a:ext cx="1068324" cy="853439"/>
          </a:xfrm>
          <a:prstGeom prst="rect">
            <a:avLst/>
          </a:prstGeom>
          <a:blipFill>
            <a:blip r:embed="rId5" cstate="print"/>
            <a:stretch>
              <a:fillRect/>
            </a:stretch>
          </a:blipFill>
        </p:spPr>
        <p:txBody>
          <a:bodyPr wrap="square" lIns="0" tIns="0" rIns="0" bIns="0" rtlCol="0"/>
          <a:lstStyle/>
          <a:p>
            <a:endParaRPr/>
          </a:p>
        </p:txBody>
      </p:sp>
      <p:sp>
        <p:nvSpPr>
          <p:cNvPr id="8" name="object 8"/>
          <p:cNvSpPr/>
          <p:nvPr/>
        </p:nvSpPr>
        <p:spPr>
          <a:xfrm>
            <a:off x="1524000" y="153923"/>
            <a:ext cx="1377696" cy="748284"/>
          </a:xfrm>
          <a:prstGeom prst="rect">
            <a:avLst/>
          </a:prstGeom>
          <a:blipFill>
            <a:blip r:embed="rId6" cstate="print"/>
            <a:stretch>
              <a:fillRect/>
            </a:stretch>
          </a:blipFill>
        </p:spPr>
        <p:txBody>
          <a:bodyPr wrap="square" lIns="0" tIns="0" rIns="0" bIns="0" rtlCol="0"/>
          <a:lstStyle/>
          <a:p>
            <a:endParaRPr/>
          </a:p>
        </p:txBody>
      </p:sp>
      <p:sp>
        <p:nvSpPr>
          <p:cNvPr id="9" name="object 9"/>
          <p:cNvSpPr/>
          <p:nvPr/>
        </p:nvSpPr>
        <p:spPr>
          <a:xfrm>
            <a:off x="5622141" y="12696"/>
            <a:ext cx="6569858" cy="6845302"/>
          </a:xfrm>
          <a:prstGeom prst="rect">
            <a:avLst/>
          </a:prstGeom>
          <a:blipFill>
            <a:blip r:embed="rId7" cstate="print"/>
            <a:stretch>
              <a:fillRect/>
            </a:stretch>
          </a:blipFill>
        </p:spPr>
        <p:txBody>
          <a:bodyPr wrap="square" lIns="0" tIns="0" rIns="0" bIns="0" rtlCol="0"/>
          <a:lstStyle/>
          <a:p>
            <a:endParaRPr/>
          </a:p>
        </p:txBody>
      </p:sp>
      <p:sp>
        <p:nvSpPr>
          <p:cNvPr id="10" name="object 10"/>
          <p:cNvSpPr txBox="1">
            <a:spLocks noGrp="1"/>
          </p:cNvSpPr>
          <p:nvPr>
            <p:ph type="ftr" sz="quarter" idx="5"/>
          </p:nvPr>
        </p:nvSpPr>
        <p:spPr>
          <a:prstGeom prst="rect">
            <a:avLst/>
          </a:prstGeom>
        </p:spPr>
        <p:txBody>
          <a:bodyPr vert="horz" wrap="square" lIns="0" tIns="0" rIns="0" bIns="0" rtlCol="0">
            <a:spAutoFit/>
          </a:bodyPr>
          <a:lstStyle/>
          <a:p>
            <a:pPr marL="12700" marR="5080">
              <a:lnSpc>
                <a:spcPct val="100000"/>
              </a:lnSpc>
            </a:pPr>
            <a:r>
              <a:rPr dirty="0">
                <a:solidFill>
                  <a:srgbClr val="003366"/>
                </a:solidFill>
              </a:rPr>
              <a:t>A</a:t>
            </a:r>
            <a:r>
              <a:rPr spc="-10" dirty="0">
                <a:solidFill>
                  <a:srgbClr val="003366"/>
                </a:solidFill>
              </a:rPr>
              <a:t>ss</a:t>
            </a:r>
            <a:r>
              <a:rPr dirty="0">
                <a:solidFill>
                  <a:srgbClr val="003366"/>
                </a:solidFill>
              </a:rPr>
              <a:t>oc</a:t>
            </a:r>
            <a:r>
              <a:rPr spc="-10" dirty="0">
                <a:solidFill>
                  <a:srgbClr val="003366"/>
                </a:solidFill>
              </a:rPr>
              <a:t>ia</a:t>
            </a:r>
            <a:r>
              <a:rPr dirty="0">
                <a:solidFill>
                  <a:srgbClr val="003366"/>
                </a:solidFill>
              </a:rPr>
              <a:t>t</a:t>
            </a:r>
            <a:r>
              <a:rPr spc="-10" dirty="0">
                <a:solidFill>
                  <a:srgbClr val="003366"/>
                </a:solidFill>
              </a:rPr>
              <a:t>i</a:t>
            </a:r>
            <a:r>
              <a:rPr dirty="0">
                <a:solidFill>
                  <a:srgbClr val="003366"/>
                </a:solidFill>
              </a:rPr>
              <a:t>on</a:t>
            </a:r>
            <a:r>
              <a:rPr spc="25" dirty="0">
                <a:solidFill>
                  <a:srgbClr val="003366"/>
                </a:solidFill>
              </a:rPr>
              <a:t> </a:t>
            </a:r>
            <a:r>
              <a:rPr spc="-5" dirty="0">
                <a:solidFill>
                  <a:srgbClr val="003366"/>
                </a:solidFill>
              </a:rPr>
              <a:t>P</a:t>
            </a:r>
            <a:r>
              <a:rPr spc="5" dirty="0">
                <a:solidFill>
                  <a:srgbClr val="003366"/>
                </a:solidFill>
              </a:rPr>
              <a:t>r</a:t>
            </a:r>
            <a:r>
              <a:rPr dirty="0">
                <a:solidFill>
                  <a:srgbClr val="003366"/>
                </a:solidFill>
              </a:rPr>
              <a:t>o</a:t>
            </a:r>
            <a:r>
              <a:rPr spc="-5" dirty="0">
                <a:solidFill>
                  <a:srgbClr val="003366"/>
                </a:solidFill>
              </a:rPr>
              <a:t>s</a:t>
            </a:r>
            <a:r>
              <a:rPr dirty="0">
                <a:solidFill>
                  <a:srgbClr val="003366"/>
                </a:solidFill>
              </a:rPr>
              <a:t>p</a:t>
            </a:r>
            <a:r>
              <a:rPr spc="-10" dirty="0">
                <a:solidFill>
                  <a:srgbClr val="003366"/>
                </a:solidFill>
              </a:rPr>
              <a:t>e</a:t>
            </a:r>
            <a:r>
              <a:rPr dirty="0">
                <a:solidFill>
                  <a:srgbClr val="003366"/>
                </a:solidFill>
              </a:rPr>
              <a:t>r</a:t>
            </a:r>
            <a:r>
              <a:rPr spc="-10" dirty="0">
                <a:solidFill>
                  <a:srgbClr val="003366"/>
                </a:solidFill>
              </a:rPr>
              <a:t>i</a:t>
            </a:r>
            <a:r>
              <a:rPr dirty="0">
                <a:solidFill>
                  <a:srgbClr val="003366"/>
                </a:solidFill>
              </a:rPr>
              <a:t>ty</a:t>
            </a:r>
            <a:r>
              <a:rPr spc="15" dirty="0">
                <a:solidFill>
                  <a:srgbClr val="003366"/>
                </a:solidFill>
              </a:rPr>
              <a:t> </a:t>
            </a:r>
            <a:r>
              <a:rPr spc="-10" dirty="0">
                <a:solidFill>
                  <a:srgbClr val="003366"/>
                </a:solidFill>
              </a:rPr>
              <a:t>a</a:t>
            </a:r>
            <a:r>
              <a:rPr spc="-5" dirty="0">
                <a:solidFill>
                  <a:srgbClr val="003366"/>
                </a:solidFill>
              </a:rPr>
              <a:t>n</a:t>
            </a:r>
            <a:r>
              <a:rPr dirty="0">
                <a:solidFill>
                  <a:srgbClr val="003366"/>
                </a:solidFill>
              </a:rPr>
              <a:t>d</a:t>
            </a:r>
            <a:r>
              <a:rPr spc="5" dirty="0">
                <a:solidFill>
                  <a:srgbClr val="003366"/>
                </a:solidFill>
              </a:rPr>
              <a:t> </a:t>
            </a:r>
            <a:r>
              <a:rPr spc="-10" dirty="0">
                <a:solidFill>
                  <a:srgbClr val="003366"/>
                </a:solidFill>
              </a:rPr>
              <a:t>Deve</a:t>
            </a:r>
            <a:r>
              <a:rPr dirty="0">
                <a:solidFill>
                  <a:srgbClr val="003366"/>
                </a:solidFill>
              </a:rPr>
              <a:t>lop</a:t>
            </a:r>
            <a:r>
              <a:rPr spc="-5" dirty="0">
                <a:solidFill>
                  <a:srgbClr val="003366"/>
                </a:solidFill>
              </a:rPr>
              <a:t>m</a:t>
            </a:r>
            <a:r>
              <a:rPr spc="-10" dirty="0">
                <a:solidFill>
                  <a:srgbClr val="003366"/>
                </a:solidFill>
              </a:rPr>
              <a:t>e</a:t>
            </a:r>
            <a:r>
              <a:rPr spc="-5" dirty="0">
                <a:solidFill>
                  <a:srgbClr val="003366"/>
                </a:solidFill>
              </a:rPr>
              <a:t>n</a:t>
            </a:r>
            <a:r>
              <a:rPr dirty="0">
                <a:solidFill>
                  <a:srgbClr val="003366"/>
                </a:solidFill>
              </a:rPr>
              <a:t>t</a:t>
            </a:r>
            <a:r>
              <a:rPr spc="50" dirty="0">
                <a:solidFill>
                  <a:srgbClr val="003366"/>
                </a:solidFill>
              </a:rPr>
              <a:t> </a:t>
            </a:r>
            <a:r>
              <a:rPr spc="-10" dirty="0">
                <a:solidFill>
                  <a:srgbClr val="003366"/>
                </a:solidFill>
              </a:rPr>
              <a:t>i</a:t>
            </a:r>
            <a:r>
              <a:rPr dirty="0">
                <a:solidFill>
                  <a:srgbClr val="003366"/>
                </a:solidFill>
              </a:rPr>
              <a:t>n </a:t>
            </a:r>
            <a:r>
              <a:rPr spc="-5" dirty="0">
                <a:solidFill>
                  <a:srgbClr val="003366"/>
                </a:solidFill>
              </a:rPr>
              <a:t>Bulg</a:t>
            </a:r>
            <a:r>
              <a:rPr spc="-10" dirty="0">
                <a:solidFill>
                  <a:srgbClr val="003366"/>
                </a:solidFill>
              </a:rPr>
              <a:t>a</a:t>
            </a:r>
            <a:r>
              <a:rPr dirty="0">
                <a:solidFill>
                  <a:srgbClr val="003366"/>
                </a:solidFill>
              </a:rPr>
              <a:t>r</a:t>
            </a:r>
            <a:r>
              <a:rPr spc="-10" dirty="0">
                <a:solidFill>
                  <a:srgbClr val="003366"/>
                </a:solidFill>
              </a:rPr>
              <a:t>i</a:t>
            </a:r>
            <a:r>
              <a:rPr dirty="0">
                <a:solidFill>
                  <a:srgbClr val="003366"/>
                </a:solidFill>
              </a:rPr>
              <a:t>a </a:t>
            </a:r>
            <a:r>
              <a:rPr dirty="0"/>
              <a:t>P</a:t>
            </a:r>
            <a:r>
              <a:rPr spc="-5" dirty="0"/>
              <a:t>roj</a:t>
            </a:r>
            <a:r>
              <a:rPr spc="-15" dirty="0"/>
              <a:t>e</a:t>
            </a:r>
            <a:r>
              <a:rPr spc="-5" dirty="0"/>
              <a:t>c</a:t>
            </a:r>
            <a:r>
              <a:rPr dirty="0"/>
              <a:t>t</a:t>
            </a:r>
            <a:r>
              <a:rPr spc="5" dirty="0"/>
              <a:t>:</a:t>
            </a:r>
            <a:r>
              <a:rPr dirty="0">
                <a:latin typeface="Trebuchet MS"/>
                <a:cs typeface="Trebuchet MS"/>
              </a:rPr>
              <a:t>“SOS</a:t>
            </a:r>
            <a:r>
              <a:rPr spc="-25" dirty="0">
                <a:latin typeface="Trebuchet MS"/>
                <a:cs typeface="Trebuchet MS"/>
              </a:rPr>
              <a:t> </a:t>
            </a:r>
            <a:r>
              <a:rPr spc="-5" dirty="0"/>
              <a:t>for </a:t>
            </a:r>
            <a:r>
              <a:rPr spc="-10" dirty="0"/>
              <a:t>e</a:t>
            </a:r>
            <a:r>
              <a:rPr dirty="0"/>
              <a:t>n</a:t>
            </a:r>
            <a:r>
              <a:rPr spc="-10" dirty="0"/>
              <a:t>d</a:t>
            </a:r>
            <a:r>
              <a:rPr spc="-20" dirty="0"/>
              <a:t>a</a:t>
            </a:r>
            <a:r>
              <a:rPr dirty="0"/>
              <a:t>n</a:t>
            </a:r>
            <a:r>
              <a:rPr spc="-5" dirty="0"/>
              <a:t>g</a:t>
            </a:r>
            <a:r>
              <a:rPr spc="-10" dirty="0"/>
              <a:t>e</a:t>
            </a:r>
            <a:r>
              <a:rPr spc="-5" dirty="0"/>
              <a:t>r</a:t>
            </a:r>
            <a:r>
              <a:rPr spc="-10" dirty="0"/>
              <a:t>e</a:t>
            </a:r>
            <a:r>
              <a:rPr dirty="0"/>
              <a:t>d</a:t>
            </a:r>
            <a:r>
              <a:rPr spc="45" dirty="0"/>
              <a:t> </a:t>
            </a:r>
            <a:r>
              <a:rPr spc="-5" dirty="0"/>
              <a:t>t</a:t>
            </a:r>
            <a:r>
              <a:rPr dirty="0"/>
              <a:t>r</a:t>
            </a:r>
            <a:r>
              <a:rPr spc="-20" dirty="0"/>
              <a:t>a</a:t>
            </a:r>
            <a:r>
              <a:rPr spc="-10" dirty="0"/>
              <a:t>d</a:t>
            </a:r>
            <a:r>
              <a:rPr spc="-15" dirty="0"/>
              <a:t>i</a:t>
            </a:r>
            <a:r>
              <a:rPr spc="-5" dirty="0"/>
              <a:t>t</a:t>
            </a:r>
            <a:r>
              <a:rPr spc="-10" dirty="0"/>
              <a:t>i</a:t>
            </a:r>
            <a:r>
              <a:rPr spc="-5" dirty="0"/>
              <a:t>on</a:t>
            </a:r>
            <a:r>
              <a:rPr spc="-20" dirty="0"/>
              <a:t>a</a:t>
            </a:r>
            <a:r>
              <a:rPr spc="-5" dirty="0"/>
              <a:t>l</a:t>
            </a:r>
            <a:r>
              <a:rPr spc="50" dirty="0"/>
              <a:t> </a:t>
            </a:r>
            <a:r>
              <a:rPr spc="-5" dirty="0"/>
              <a:t>v</a:t>
            </a:r>
            <a:r>
              <a:rPr spc="-15" dirty="0"/>
              <a:t>i</a:t>
            </a:r>
            <a:r>
              <a:rPr spc="-5" dirty="0"/>
              <a:t>ne</a:t>
            </a:r>
            <a:r>
              <a:rPr spc="20" dirty="0"/>
              <a:t> </a:t>
            </a:r>
            <a:r>
              <a:rPr spc="-5" dirty="0">
                <a:latin typeface="Trebuchet MS"/>
                <a:cs typeface="Trebuchet MS"/>
              </a:rPr>
              <a:t>v</a:t>
            </a:r>
            <a:r>
              <a:rPr spc="-10" dirty="0">
                <a:latin typeface="Trebuchet MS"/>
                <a:cs typeface="Trebuchet MS"/>
              </a:rPr>
              <a:t>a</a:t>
            </a:r>
            <a:r>
              <a:rPr dirty="0">
                <a:latin typeface="Trebuchet MS"/>
                <a:cs typeface="Trebuchet MS"/>
              </a:rPr>
              <a:t>r</a:t>
            </a:r>
            <a:r>
              <a:rPr spc="-10" dirty="0">
                <a:latin typeface="Trebuchet MS"/>
                <a:cs typeface="Trebuchet MS"/>
              </a:rPr>
              <a:t>i</a:t>
            </a:r>
            <a:r>
              <a:rPr spc="-5" dirty="0">
                <a:latin typeface="Trebuchet MS"/>
                <a:cs typeface="Trebuchet MS"/>
              </a:rPr>
              <a:t>e</a:t>
            </a:r>
            <a:r>
              <a:rPr dirty="0">
                <a:latin typeface="Trebuchet MS"/>
                <a:cs typeface="Trebuchet MS"/>
              </a:rPr>
              <a:t>t</a:t>
            </a:r>
            <a:r>
              <a:rPr spc="-5" dirty="0">
                <a:latin typeface="Trebuchet MS"/>
                <a:cs typeface="Trebuchet MS"/>
              </a:rPr>
              <a:t>ie</a:t>
            </a:r>
            <a:r>
              <a:rPr spc="-10" dirty="0">
                <a:latin typeface="Trebuchet MS"/>
                <a:cs typeface="Trebuchet MS"/>
              </a:rPr>
              <a:t>s</a:t>
            </a:r>
            <a:r>
              <a:rPr dirty="0">
                <a:latin typeface="Trebuchet MS"/>
                <a:cs typeface="Trebuchet MS"/>
              </a:rPr>
              <a:t>” </a:t>
            </a:r>
            <a:r>
              <a:rPr spc="-5" dirty="0"/>
              <a:t>Ac</a:t>
            </a:r>
            <a:r>
              <a:rPr spc="-15" dirty="0"/>
              <a:t>r</a:t>
            </a:r>
            <a:r>
              <a:rPr spc="-5" dirty="0"/>
              <a:t>on</a:t>
            </a:r>
            <a:r>
              <a:rPr spc="-15" dirty="0"/>
              <a:t>y</a:t>
            </a:r>
            <a:r>
              <a:rPr spc="-5" dirty="0"/>
              <a:t>m</a:t>
            </a:r>
            <a:r>
              <a:rPr dirty="0"/>
              <a:t>:</a:t>
            </a:r>
            <a:r>
              <a:rPr spc="10" dirty="0"/>
              <a:t> </a:t>
            </a:r>
            <a:r>
              <a:rPr dirty="0">
                <a:latin typeface="Trebuchet MS"/>
                <a:cs typeface="Trebuchet MS"/>
              </a:rPr>
              <a:t>“</a:t>
            </a:r>
            <a:r>
              <a:rPr spc="-5" dirty="0"/>
              <a:t>V</a:t>
            </a:r>
            <a:r>
              <a:rPr spc="-15" dirty="0"/>
              <a:t>i</a:t>
            </a:r>
            <a:r>
              <a:rPr spc="-5" dirty="0"/>
              <a:t>n</a:t>
            </a:r>
            <a:r>
              <a:rPr spc="-15" dirty="0"/>
              <a:t>e</a:t>
            </a:r>
            <a:r>
              <a:rPr dirty="0"/>
              <a:t>SO</a:t>
            </a:r>
            <a:r>
              <a:rPr spc="5" dirty="0"/>
              <a:t>S</a:t>
            </a:r>
            <a:r>
              <a:rPr dirty="0">
                <a:latin typeface="Trebuchet MS"/>
                <a:cs typeface="Trebuchet MS"/>
              </a:rPr>
              <a:t>”</a:t>
            </a:r>
          </a:p>
          <a:p>
            <a:pPr marL="12700">
              <a:lnSpc>
                <a:spcPct val="100000"/>
              </a:lnSpc>
            </a:pPr>
            <a:r>
              <a:rPr dirty="0"/>
              <a:t>P</a:t>
            </a:r>
            <a:r>
              <a:rPr spc="-5" dirty="0"/>
              <a:t>roj</a:t>
            </a:r>
            <a:r>
              <a:rPr spc="-15" dirty="0"/>
              <a:t>e</a:t>
            </a:r>
            <a:r>
              <a:rPr spc="-5" dirty="0"/>
              <a:t>ct</a:t>
            </a:r>
            <a:r>
              <a:rPr spc="10" dirty="0"/>
              <a:t> </a:t>
            </a:r>
            <a:r>
              <a:rPr spc="-5" dirty="0"/>
              <a:t>N</a:t>
            </a:r>
            <a:r>
              <a:rPr spc="-20" dirty="0"/>
              <a:t>o</a:t>
            </a:r>
            <a:r>
              <a:rPr dirty="0"/>
              <a:t>.</a:t>
            </a:r>
            <a:r>
              <a:rPr spc="10" dirty="0"/>
              <a:t> </a:t>
            </a:r>
            <a:r>
              <a:rPr spc="-10" dirty="0"/>
              <a:t>1</a:t>
            </a:r>
            <a:r>
              <a:rPr spc="-25" dirty="0"/>
              <a:t>8</a:t>
            </a:r>
            <a:r>
              <a:rPr spc="-10" dirty="0"/>
              <a:t>29</a:t>
            </a:r>
          </a:p>
        </p:txBody>
      </p:sp>
      <p:sp>
        <p:nvSpPr>
          <p:cNvPr id="11" name="object 11"/>
          <p:cNvSpPr txBox="1"/>
          <p:nvPr/>
        </p:nvSpPr>
        <p:spPr>
          <a:xfrm>
            <a:off x="9868661" y="6231415"/>
            <a:ext cx="2245360" cy="551815"/>
          </a:xfrm>
          <a:prstGeom prst="rect">
            <a:avLst/>
          </a:prstGeom>
        </p:spPr>
        <p:txBody>
          <a:bodyPr vert="horz" wrap="square" lIns="0" tIns="0" rIns="0" bIns="0" rtlCol="0">
            <a:spAutoFit/>
          </a:bodyPr>
          <a:lstStyle/>
          <a:p>
            <a:pPr marL="1298575">
              <a:lnSpc>
                <a:spcPct val="100000"/>
              </a:lnSpc>
            </a:pPr>
            <a:r>
              <a:rPr sz="900" i="1" spc="-10" dirty="0">
                <a:solidFill>
                  <a:srgbClr val="003366"/>
                </a:solidFill>
                <a:latin typeface="Trebuchet MS"/>
                <a:cs typeface="Trebuchet MS"/>
              </a:rPr>
              <a:t>270</a:t>
            </a:r>
            <a:r>
              <a:rPr sz="900" i="1" dirty="0">
                <a:solidFill>
                  <a:srgbClr val="003366"/>
                </a:solidFill>
                <a:latin typeface="Trebuchet MS"/>
                <a:cs typeface="Trebuchet MS"/>
              </a:rPr>
              <a:t>0</a:t>
            </a:r>
            <a:r>
              <a:rPr sz="900" i="1" spc="20" dirty="0">
                <a:solidFill>
                  <a:srgbClr val="003366"/>
                </a:solidFill>
                <a:latin typeface="Trebuchet MS"/>
                <a:cs typeface="Trebuchet MS"/>
              </a:rPr>
              <a:t> </a:t>
            </a:r>
            <a:r>
              <a:rPr sz="900" i="1" spc="-10" dirty="0">
                <a:solidFill>
                  <a:srgbClr val="003366"/>
                </a:solidFill>
                <a:latin typeface="Trebuchet MS"/>
                <a:cs typeface="Trebuchet MS"/>
              </a:rPr>
              <a:t>B</a:t>
            </a:r>
            <a:r>
              <a:rPr sz="900" i="1" spc="-5" dirty="0">
                <a:solidFill>
                  <a:srgbClr val="003366"/>
                </a:solidFill>
                <a:latin typeface="Trebuchet MS"/>
                <a:cs typeface="Trebuchet MS"/>
              </a:rPr>
              <a:t>l</a:t>
            </a:r>
            <a:r>
              <a:rPr sz="900" i="1" spc="-10" dirty="0">
                <a:solidFill>
                  <a:srgbClr val="003366"/>
                </a:solidFill>
                <a:latin typeface="Trebuchet MS"/>
                <a:cs typeface="Trebuchet MS"/>
              </a:rPr>
              <a:t>a</a:t>
            </a:r>
            <a:r>
              <a:rPr sz="900" i="1" dirty="0">
                <a:solidFill>
                  <a:srgbClr val="003366"/>
                </a:solidFill>
                <a:latin typeface="Trebuchet MS"/>
                <a:cs typeface="Trebuchet MS"/>
              </a:rPr>
              <a:t>g</a:t>
            </a:r>
            <a:r>
              <a:rPr sz="900" i="1" spc="-5" dirty="0">
                <a:solidFill>
                  <a:srgbClr val="003366"/>
                </a:solidFill>
                <a:latin typeface="Trebuchet MS"/>
                <a:cs typeface="Trebuchet MS"/>
              </a:rPr>
              <a:t>oe</a:t>
            </a:r>
            <a:r>
              <a:rPr sz="900" i="1" dirty="0">
                <a:solidFill>
                  <a:srgbClr val="003366"/>
                </a:solidFill>
                <a:latin typeface="Trebuchet MS"/>
                <a:cs typeface="Trebuchet MS"/>
              </a:rPr>
              <a:t>vg</a:t>
            </a:r>
            <a:r>
              <a:rPr sz="900" i="1" spc="-5" dirty="0">
                <a:solidFill>
                  <a:srgbClr val="003366"/>
                </a:solidFill>
                <a:latin typeface="Trebuchet MS"/>
                <a:cs typeface="Trebuchet MS"/>
              </a:rPr>
              <a:t>r</a:t>
            </a:r>
            <a:r>
              <a:rPr sz="900" i="1" spc="-10" dirty="0">
                <a:solidFill>
                  <a:srgbClr val="003366"/>
                </a:solidFill>
                <a:latin typeface="Trebuchet MS"/>
                <a:cs typeface="Trebuchet MS"/>
              </a:rPr>
              <a:t>a</a:t>
            </a:r>
            <a:r>
              <a:rPr sz="900" i="1" dirty="0">
                <a:solidFill>
                  <a:srgbClr val="003366"/>
                </a:solidFill>
                <a:latin typeface="Trebuchet MS"/>
                <a:cs typeface="Trebuchet MS"/>
              </a:rPr>
              <a:t>d</a:t>
            </a:r>
            <a:endParaRPr sz="900">
              <a:latin typeface="Trebuchet MS"/>
              <a:cs typeface="Trebuchet MS"/>
            </a:endParaRPr>
          </a:p>
          <a:p>
            <a:pPr marL="12700" marR="5080" indent="482600">
              <a:lnSpc>
                <a:spcPct val="100000"/>
              </a:lnSpc>
            </a:pPr>
            <a:r>
              <a:rPr sz="900" i="1" spc="-5" dirty="0">
                <a:solidFill>
                  <a:srgbClr val="003366"/>
                </a:solidFill>
                <a:latin typeface="Trebuchet MS"/>
                <a:cs typeface="Trebuchet MS"/>
              </a:rPr>
              <a:t>“</a:t>
            </a:r>
            <a:r>
              <a:rPr sz="900" i="1" dirty="0">
                <a:solidFill>
                  <a:srgbClr val="003366"/>
                </a:solidFill>
                <a:latin typeface="Trebuchet MS"/>
                <a:cs typeface="Trebuchet MS"/>
              </a:rPr>
              <a:t>St</a:t>
            </a:r>
            <a:r>
              <a:rPr sz="900" i="1" spc="-5" dirty="0">
                <a:solidFill>
                  <a:srgbClr val="003366"/>
                </a:solidFill>
                <a:latin typeface="Trebuchet MS"/>
                <a:cs typeface="Trebuchet MS"/>
              </a:rPr>
              <a:t>e</a:t>
            </a:r>
            <a:r>
              <a:rPr sz="900" i="1" dirty="0">
                <a:solidFill>
                  <a:srgbClr val="003366"/>
                </a:solidFill>
                <a:latin typeface="Trebuchet MS"/>
                <a:cs typeface="Trebuchet MS"/>
              </a:rPr>
              <a:t>f</a:t>
            </a:r>
            <a:r>
              <a:rPr sz="900" i="1" spc="-10" dirty="0">
                <a:solidFill>
                  <a:srgbClr val="003366"/>
                </a:solidFill>
                <a:latin typeface="Trebuchet MS"/>
                <a:cs typeface="Trebuchet MS"/>
              </a:rPr>
              <a:t>a</a:t>
            </a:r>
            <a:r>
              <a:rPr sz="900" i="1" dirty="0">
                <a:solidFill>
                  <a:srgbClr val="003366"/>
                </a:solidFill>
                <a:latin typeface="Trebuchet MS"/>
                <a:cs typeface="Trebuchet MS"/>
              </a:rPr>
              <a:t>n</a:t>
            </a:r>
            <a:r>
              <a:rPr sz="900" i="1" spc="15" dirty="0">
                <a:solidFill>
                  <a:srgbClr val="003366"/>
                </a:solidFill>
                <a:latin typeface="Trebuchet MS"/>
                <a:cs typeface="Trebuchet MS"/>
              </a:rPr>
              <a:t> </a:t>
            </a:r>
            <a:r>
              <a:rPr sz="900" i="1" spc="-5" dirty="0">
                <a:solidFill>
                  <a:srgbClr val="003366"/>
                </a:solidFill>
                <a:latin typeface="Trebuchet MS"/>
                <a:cs typeface="Trebuchet MS"/>
              </a:rPr>
              <a:t>Stam</a:t>
            </a:r>
            <a:r>
              <a:rPr sz="900" i="1" dirty="0">
                <a:solidFill>
                  <a:srgbClr val="003366"/>
                </a:solidFill>
                <a:latin typeface="Trebuchet MS"/>
                <a:cs typeface="Trebuchet MS"/>
              </a:rPr>
              <a:t>b</a:t>
            </a:r>
            <a:r>
              <a:rPr sz="900" i="1" spc="-10" dirty="0">
                <a:solidFill>
                  <a:srgbClr val="003366"/>
                </a:solidFill>
                <a:latin typeface="Trebuchet MS"/>
                <a:cs typeface="Trebuchet MS"/>
              </a:rPr>
              <a:t>olo</a:t>
            </a:r>
            <a:r>
              <a:rPr sz="900" i="1" dirty="0">
                <a:solidFill>
                  <a:srgbClr val="003366"/>
                </a:solidFill>
                <a:latin typeface="Trebuchet MS"/>
                <a:cs typeface="Trebuchet MS"/>
              </a:rPr>
              <a:t>v”</a:t>
            </a:r>
            <a:r>
              <a:rPr sz="900" i="1" spc="10" dirty="0">
                <a:solidFill>
                  <a:srgbClr val="003366"/>
                </a:solidFill>
                <a:latin typeface="Trebuchet MS"/>
                <a:cs typeface="Trebuchet MS"/>
              </a:rPr>
              <a:t> </a:t>
            </a:r>
            <a:r>
              <a:rPr sz="900" i="1" spc="-10" dirty="0">
                <a:solidFill>
                  <a:srgbClr val="003366"/>
                </a:solidFill>
                <a:latin typeface="Trebuchet MS"/>
                <a:cs typeface="Trebuchet MS"/>
              </a:rPr>
              <a:t>s</a:t>
            </a:r>
            <a:r>
              <a:rPr sz="900" i="1" dirty="0">
                <a:solidFill>
                  <a:srgbClr val="003366"/>
                </a:solidFill>
                <a:latin typeface="Trebuchet MS"/>
                <a:cs typeface="Trebuchet MS"/>
              </a:rPr>
              <a:t>t</a:t>
            </a:r>
            <a:r>
              <a:rPr sz="900" i="1" spc="-10" dirty="0">
                <a:solidFill>
                  <a:srgbClr val="003366"/>
                </a:solidFill>
                <a:latin typeface="Trebuchet MS"/>
                <a:cs typeface="Trebuchet MS"/>
              </a:rPr>
              <a:t>r</a:t>
            </a:r>
            <a:r>
              <a:rPr sz="900" i="1" dirty="0">
                <a:solidFill>
                  <a:srgbClr val="003366"/>
                </a:solidFill>
                <a:latin typeface="Trebuchet MS"/>
                <a:cs typeface="Trebuchet MS"/>
              </a:rPr>
              <a:t>.</a:t>
            </a:r>
            <a:r>
              <a:rPr sz="900" i="1" spc="-5" dirty="0">
                <a:solidFill>
                  <a:srgbClr val="003366"/>
                </a:solidFill>
                <a:latin typeface="Trebuchet MS"/>
                <a:cs typeface="Trebuchet MS"/>
              </a:rPr>
              <a:t> </a:t>
            </a:r>
            <a:r>
              <a:rPr sz="900" i="1" dirty="0">
                <a:solidFill>
                  <a:srgbClr val="003366"/>
                </a:solidFill>
                <a:latin typeface="Trebuchet MS"/>
                <a:cs typeface="Trebuchet MS"/>
              </a:rPr>
              <a:t>№</a:t>
            </a:r>
            <a:r>
              <a:rPr sz="900" i="1" spc="-5" dirty="0">
                <a:solidFill>
                  <a:srgbClr val="003366"/>
                </a:solidFill>
                <a:latin typeface="Trebuchet MS"/>
                <a:cs typeface="Trebuchet MS"/>
              </a:rPr>
              <a:t>1</a:t>
            </a:r>
            <a:r>
              <a:rPr sz="900" i="1" dirty="0">
                <a:solidFill>
                  <a:srgbClr val="003366"/>
                </a:solidFill>
                <a:latin typeface="Trebuchet MS"/>
                <a:cs typeface="Trebuchet MS"/>
              </a:rPr>
              <a:t>,</a:t>
            </a:r>
            <a:r>
              <a:rPr sz="900" i="1" spc="-5" dirty="0">
                <a:solidFill>
                  <a:srgbClr val="003366"/>
                </a:solidFill>
                <a:latin typeface="Trebuchet MS"/>
                <a:cs typeface="Trebuchet MS"/>
              </a:rPr>
              <a:t> fl</a:t>
            </a:r>
            <a:r>
              <a:rPr sz="900" i="1" dirty="0">
                <a:solidFill>
                  <a:srgbClr val="003366"/>
                </a:solidFill>
                <a:latin typeface="Trebuchet MS"/>
                <a:cs typeface="Trebuchet MS"/>
              </a:rPr>
              <a:t>.</a:t>
            </a:r>
            <a:r>
              <a:rPr sz="900" i="1" spc="10" dirty="0">
                <a:solidFill>
                  <a:srgbClr val="003366"/>
                </a:solidFill>
                <a:latin typeface="Trebuchet MS"/>
                <a:cs typeface="Trebuchet MS"/>
              </a:rPr>
              <a:t> </a:t>
            </a:r>
            <a:r>
              <a:rPr sz="900" i="1" dirty="0">
                <a:solidFill>
                  <a:srgbClr val="003366"/>
                </a:solidFill>
                <a:latin typeface="Trebuchet MS"/>
                <a:cs typeface="Trebuchet MS"/>
              </a:rPr>
              <a:t>2 </a:t>
            </a:r>
            <a:r>
              <a:rPr sz="900" i="1" dirty="0">
                <a:solidFill>
                  <a:srgbClr val="234060"/>
                </a:solidFill>
                <a:latin typeface="Trebuchet MS"/>
                <a:cs typeface="Trebuchet MS"/>
              </a:rPr>
              <a:t>t</a:t>
            </a:r>
            <a:r>
              <a:rPr sz="900" i="1" spc="-5" dirty="0">
                <a:solidFill>
                  <a:srgbClr val="234060"/>
                </a:solidFill>
                <a:latin typeface="Trebuchet MS"/>
                <a:cs typeface="Trebuchet MS"/>
              </a:rPr>
              <a:t>e</a:t>
            </a:r>
            <a:r>
              <a:rPr sz="900" i="1" dirty="0">
                <a:solidFill>
                  <a:srgbClr val="234060"/>
                </a:solidFill>
                <a:latin typeface="Trebuchet MS"/>
                <a:cs typeface="Trebuchet MS"/>
              </a:rPr>
              <a:t>l.</a:t>
            </a:r>
            <a:r>
              <a:rPr sz="900" i="1" spc="-5" dirty="0">
                <a:solidFill>
                  <a:srgbClr val="234060"/>
                </a:solidFill>
                <a:latin typeface="Trebuchet MS"/>
                <a:cs typeface="Trebuchet MS"/>
              </a:rPr>
              <a:t> +35</a:t>
            </a:r>
            <a:r>
              <a:rPr sz="900" i="1" dirty="0">
                <a:solidFill>
                  <a:srgbClr val="234060"/>
                </a:solidFill>
                <a:latin typeface="Trebuchet MS"/>
                <a:cs typeface="Trebuchet MS"/>
              </a:rPr>
              <a:t>9</a:t>
            </a:r>
            <a:r>
              <a:rPr sz="900" i="1" spc="25" dirty="0">
                <a:solidFill>
                  <a:srgbClr val="234060"/>
                </a:solidFill>
                <a:latin typeface="Trebuchet MS"/>
                <a:cs typeface="Trebuchet MS"/>
              </a:rPr>
              <a:t> </a:t>
            </a:r>
            <a:r>
              <a:rPr sz="900" i="1" spc="-5" dirty="0">
                <a:solidFill>
                  <a:srgbClr val="234060"/>
                </a:solidFill>
                <a:latin typeface="Trebuchet MS"/>
                <a:cs typeface="Trebuchet MS"/>
              </a:rPr>
              <a:t>89</a:t>
            </a:r>
            <a:r>
              <a:rPr sz="900" i="1" dirty="0">
                <a:solidFill>
                  <a:srgbClr val="234060"/>
                </a:solidFill>
                <a:latin typeface="Trebuchet MS"/>
                <a:cs typeface="Trebuchet MS"/>
              </a:rPr>
              <a:t>6</a:t>
            </a:r>
            <a:r>
              <a:rPr sz="900" i="1" spc="25" dirty="0">
                <a:solidFill>
                  <a:srgbClr val="234060"/>
                </a:solidFill>
                <a:latin typeface="Trebuchet MS"/>
                <a:cs typeface="Trebuchet MS"/>
              </a:rPr>
              <a:t> </a:t>
            </a:r>
            <a:r>
              <a:rPr sz="900" i="1" spc="-5" dirty="0">
                <a:solidFill>
                  <a:srgbClr val="234060"/>
                </a:solidFill>
                <a:latin typeface="Trebuchet MS"/>
                <a:cs typeface="Trebuchet MS"/>
              </a:rPr>
              <a:t>0</a:t>
            </a:r>
            <a:r>
              <a:rPr sz="900" i="1" dirty="0">
                <a:solidFill>
                  <a:srgbClr val="234060"/>
                </a:solidFill>
                <a:latin typeface="Trebuchet MS"/>
                <a:cs typeface="Trebuchet MS"/>
              </a:rPr>
              <a:t>4</a:t>
            </a:r>
            <a:r>
              <a:rPr sz="900" i="1" spc="10" dirty="0">
                <a:solidFill>
                  <a:srgbClr val="234060"/>
                </a:solidFill>
                <a:latin typeface="Trebuchet MS"/>
                <a:cs typeface="Trebuchet MS"/>
              </a:rPr>
              <a:t> </a:t>
            </a:r>
            <a:r>
              <a:rPr sz="900" i="1" spc="-5" dirty="0">
                <a:solidFill>
                  <a:srgbClr val="234060"/>
                </a:solidFill>
                <a:latin typeface="Trebuchet MS"/>
                <a:cs typeface="Trebuchet MS"/>
              </a:rPr>
              <a:t>0</a:t>
            </a:r>
            <a:r>
              <a:rPr sz="900" i="1" dirty="0">
                <a:solidFill>
                  <a:srgbClr val="234060"/>
                </a:solidFill>
                <a:latin typeface="Trebuchet MS"/>
                <a:cs typeface="Trebuchet MS"/>
              </a:rPr>
              <a:t>9</a:t>
            </a:r>
            <a:r>
              <a:rPr sz="900" i="1" spc="10" dirty="0">
                <a:solidFill>
                  <a:srgbClr val="234060"/>
                </a:solidFill>
                <a:latin typeface="Trebuchet MS"/>
                <a:cs typeface="Trebuchet MS"/>
              </a:rPr>
              <a:t> </a:t>
            </a:r>
            <a:r>
              <a:rPr sz="900" i="1" spc="-5" dirty="0">
                <a:solidFill>
                  <a:srgbClr val="234060"/>
                </a:solidFill>
                <a:latin typeface="Trebuchet MS"/>
                <a:cs typeface="Trebuchet MS"/>
              </a:rPr>
              <a:t>0</a:t>
            </a:r>
            <a:r>
              <a:rPr sz="900" i="1" dirty="0">
                <a:solidFill>
                  <a:srgbClr val="234060"/>
                </a:solidFill>
                <a:latin typeface="Trebuchet MS"/>
                <a:cs typeface="Trebuchet MS"/>
              </a:rPr>
              <a:t>3</a:t>
            </a:r>
            <a:r>
              <a:rPr sz="900" i="1" spc="10" dirty="0">
                <a:solidFill>
                  <a:srgbClr val="234060"/>
                </a:solidFill>
                <a:latin typeface="Trebuchet MS"/>
                <a:cs typeface="Trebuchet MS"/>
              </a:rPr>
              <a:t> </a:t>
            </a:r>
            <a:r>
              <a:rPr sz="900" i="1" spc="-5" dirty="0">
                <a:solidFill>
                  <a:srgbClr val="234060"/>
                </a:solidFill>
                <a:latin typeface="Trebuchet MS"/>
                <a:cs typeface="Trebuchet MS"/>
              </a:rPr>
              <a:t>/</a:t>
            </a:r>
            <a:r>
              <a:rPr sz="900" i="1" dirty="0">
                <a:solidFill>
                  <a:srgbClr val="234060"/>
                </a:solidFill>
                <a:latin typeface="Trebuchet MS"/>
                <a:cs typeface="Trebuchet MS"/>
              </a:rPr>
              <a:t>+</a:t>
            </a:r>
            <a:r>
              <a:rPr sz="900" i="1" spc="10" dirty="0">
                <a:solidFill>
                  <a:srgbClr val="234060"/>
                </a:solidFill>
                <a:latin typeface="Trebuchet MS"/>
                <a:cs typeface="Trebuchet MS"/>
              </a:rPr>
              <a:t> </a:t>
            </a:r>
            <a:r>
              <a:rPr sz="900" i="1" spc="-5" dirty="0">
                <a:solidFill>
                  <a:srgbClr val="234060"/>
                </a:solidFill>
                <a:latin typeface="Trebuchet MS"/>
                <a:cs typeface="Trebuchet MS"/>
              </a:rPr>
              <a:t>35</a:t>
            </a:r>
            <a:r>
              <a:rPr sz="900" i="1" dirty="0">
                <a:solidFill>
                  <a:srgbClr val="234060"/>
                </a:solidFill>
                <a:latin typeface="Trebuchet MS"/>
                <a:cs typeface="Trebuchet MS"/>
              </a:rPr>
              <a:t>9</a:t>
            </a:r>
            <a:r>
              <a:rPr sz="900" i="1" spc="25" dirty="0">
                <a:solidFill>
                  <a:srgbClr val="234060"/>
                </a:solidFill>
                <a:latin typeface="Trebuchet MS"/>
                <a:cs typeface="Trebuchet MS"/>
              </a:rPr>
              <a:t> </a:t>
            </a:r>
            <a:r>
              <a:rPr sz="900" i="1" spc="-5" dirty="0">
                <a:solidFill>
                  <a:srgbClr val="234060"/>
                </a:solidFill>
                <a:latin typeface="Trebuchet MS"/>
                <a:cs typeface="Trebuchet MS"/>
              </a:rPr>
              <a:t>87</a:t>
            </a:r>
            <a:r>
              <a:rPr sz="900" i="1" dirty="0">
                <a:solidFill>
                  <a:srgbClr val="234060"/>
                </a:solidFill>
                <a:latin typeface="Trebuchet MS"/>
                <a:cs typeface="Trebuchet MS"/>
              </a:rPr>
              <a:t>6</a:t>
            </a:r>
            <a:r>
              <a:rPr sz="900" i="1" spc="10" dirty="0">
                <a:solidFill>
                  <a:srgbClr val="234060"/>
                </a:solidFill>
                <a:latin typeface="Trebuchet MS"/>
                <a:cs typeface="Trebuchet MS"/>
              </a:rPr>
              <a:t> </a:t>
            </a:r>
            <a:r>
              <a:rPr sz="900" i="1" spc="-5" dirty="0">
                <a:solidFill>
                  <a:srgbClr val="234060"/>
                </a:solidFill>
                <a:latin typeface="Trebuchet MS"/>
                <a:cs typeface="Trebuchet MS"/>
              </a:rPr>
              <a:t>7</a:t>
            </a:r>
            <a:r>
              <a:rPr sz="900" i="1" dirty="0">
                <a:solidFill>
                  <a:srgbClr val="234060"/>
                </a:solidFill>
                <a:latin typeface="Trebuchet MS"/>
                <a:cs typeface="Trebuchet MS"/>
              </a:rPr>
              <a:t>1</a:t>
            </a:r>
            <a:r>
              <a:rPr sz="900" i="1" spc="15" dirty="0">
                <a:solidFill>
                  <a:srgbClr val="234060"/>
                </a:solidFill>
                <a:latin typeface="Trebuchet MS"/>
                <a:cs typeface="Trebuchet MS"/>
              </a:rPr>
              <a:t> </a:t>
            </a:r>
            <a:r>
              <a:rPr sz="900" i="1" spc="-5" dirty="0">
                <a:solidFill>
                  <a:srgbClr val="234060"/>
                </a:solidFill>
                <a:latin typeface="Trebuchet MS"/>
                <a:cs typeface="Trebuchet MS"/>
              </a:rPr>
              <a:t>2</a:t>
            </a:r>
            <a:r>
              <a:rPr sz="900" i="1" dirty="0">
                <a:solidFill>
                  <a:srgbClr val="234060"/>
                </a:solidFill>
                <a:latin typeface="Trebuchet MS"/>
                <a:cs typeface="Trebuchet MS"/>
              </a:rPr>
              <a:t>4</a:t>
            </a:r>
            <a:r>
              <a:rPr sz="900" i="1" spc="25" dirty="0">
                <a:solidFill>
                  <a:srgbClr val="234060"/>
                </a:solidFill>
                <a:latin typeface="Trebuchet MS"/>
                <a:cs typeface="Trebuchet MS"/>
              </a:rPr>
              <a:t> </a:t>
            </a:r>
            <a:r>
              <a:rPr sz="900" i="1" spc="-5" dirty="0">
                <a:solidFill>
                  <a:srgbClr val="234060"/>
                </a:solidFill>
                <a:latin typeface="Trebuchet MS"/>
                <a:cs typeface="Trebuchet MS"/>
              </a:rPr>
              <a:t>09</a:t>
            </a:r>
            <a:endParaRPr sz="900">
              <a:latin typeface="Trebuchet MS"/>
              <a:cs typeface="Trebuchet MS"/>
            </a:endParaRPr>
          </a:p>
          <a:p>
            <a:pPr marL="396240">
              <a:lnSpc>
                <a:spcPct val="100000"/>
              </a:lnSpc>
            </a:pPr>
            <a:r>
              <a:rPr sz="900" i="1" spc="-5" dirty="0">
                <a:solidFill>
                  <a:srgbClr val="003366"/>
                </a:solidFill>
                <a:latin typeface="Trebuchet MS"/>
                <a:cs typeface="Trebuchet MS"/>
              </a:rPr>
              <a:t>e</a:t>
            </a:r>
            <a:r>
              <a:rPr sz="900" i="1" spc="5" dirty="0">
                <a:solidFill>
                  <a:srgbClr val="003366"/>
                </a:solidFill>
                <a:latin typeface="Trebuchet MS"/>
                <a:cs typeface="Trebuchet MS"/>
              </a:rPr>
              <a:t>-</a:t>
            </a:r>
            <a:r>
              <a:rPr sz="900" i="1" spc="-5" dirty="0">
                <a:solidFill>
                  <a:srgbClr val="003366"/>
                </a:solidFill>
                <a:latin typeface="Trebuchet MS"/>
                <a:cs typeface="Trebuchet MS"/>
              </a:rPr>
              <a:t>mai</a:t>
            </a:r>
            <a:r>
              <a:rPr sz="900" i="1" spc="-10" dirty="0">
                <a:solidFill>
                  <a:srgbClr val="003366"/>
                </a:solidFill>
                <a:latin typeface="Trebuchet MS"/>
                <a:cs typeface="Trebuchet MS"/>
              </a:rPr>
              <a:t>l</a:t>
            </a:r>
            <a:r>
              <a:rPr sz="900" i="1" dirty="0">
                <a:solidFill>
                  <a:srgbClr val="003366"/>
                </a:solidFill>
                <a:latin typeface="Trebuchet MS"/>
                <a:cs typeface="Trebuchet MS"/>
              </a:rPr>
              <a:t>:</a:t>
            </a:r>
            <a:r>
              <a:rPr sz="900" i="1" spc="10" dirty="0">
                <a:solidFill>
                  <a:srgbClr val="003366"/>
                </a:solidFill>
                <a:latin typeface="Trebuchet MS"/>
                <a:cs typeface="Trebuchet MS"/>
              </a:rPr>
              <a:t> </a:t>
            </a:r>
            <a:r>
              <a:rPr sz="900" i="1" u="sng" dirty="0">
                <a:solidFill>
                  <a:srgbClr val="0462C1"/>
                </a:solidFill>
                <a:latin typeface="Trebuchet MS"/>
                <a:cs typeface="Trebuchet MS"/>
                <a:hlinkClick r:id="rId8"/>
              </a:rPr>
              <a:t>pdb</a:t>
            </a:r>
            <a:r>
              <a:rPr sz="900" i="1" u="sng" spc="-5" dirty="0">
                <a:solidFill>
                  <a:srgbClr val="0462C1"/>
                </a:solidFill>
                <a:latin typeface="Trebuchet MS"/>
                <a:cs typeface="Trebuchet MS"/>
                <a:hlinkClick r:id="rId8"/>
              </a:rPr>
              <a:t>ul</a:t>
            </a:r>
            <a:r>
              <a:rPr sz="900" i="1" u="sng" dirty="0">
                <a:solidFill>
                  <a:srgbClr val="0462C1"/>
                </a:solidFill>
                <a:latin typeface="Trebuchet MS"/>
                <a:cs typeface="Trebuchet MS"/>
                <a:hlinkClick r:id="rId8"/>
              </a:rPr>
              <a:t>g</a:t>
            </a:r>
            <a:r>
              <a:rPr sz="900" i="1" u="sng" spc="-5" dirty="0">
                <a:solidFill>
                  <a:srgbClr val="0462C1"/>
                </a:solidFill>
                <a:latin typeface="Trebuchet MS"/>
                <a:cs typeface="Trebuchet MS"/>
                <a:hlinkClick r:id="rId8"/>
              </a:rPr>
              <a:t>a</a:t>
            </a:r>
            <a:r>
              <a:rPr sz="900" i="1" u="sng" spc="-10" dirty="0">
                <a:solidFill>
                  <a:srgbClr val="0462C1"/>
                </a:solidFill>
                <a:latin typeface="Trebuchet MS"/>
                <a:cs typeface="Trebuchet MS"/>
                <a:hlinkClick r:id="rId8"/>
              </a:rPr>
              <a:t>r</a:t>
            </a:r>
            <a:r>
              <a:rPr sz="900" i="1" u="sng" dirty="0">
                <a:solidFill>
                  <a:srgbClr val="0462C1"/>
                </a:solidFill>
                <a:latin typeface="Trebuchet MS"/>
                <a:cs typeface="Trebuchet MS"/>
                <a:hlinkClick r:id="rId8"/>
              </a:rPr>
              <a:t>i</a:t>
            </a:r>
            <a:r>
              <a:rPr sz="900" i="1" u="sng" spc="-5" dirty="0">
                <a:solidFill>
                  <a:srgbClr val="0462C1"/>
                </a:solidFill>
                <a:latin typeface="Trebuchet MS"/>
                <a:cs typeface="Trebuchet MS"/>
                <a:hlinkClick r:id="rId8"/>
              </a:rPr>
              <a:t>a2010</a:t>
            </a:r>
            <a:r>
              <a:rPr sz="900" i="1" u="sng" spc="-10" dirty="0">
                <a:solidFill>
                  <a:srgbClr val="0462C1"/>
                </a:solidFill>
                <a:latin typeface="Trebuchet MS"/>
                <a:cs typeface="Trebuchet MS"/>
                <a:hlinkClick r:id="rId8"/>
              </a:rPr>
              <a:t>@</a:t>
            </a:r>
            <a:r>
              <a:rPr sz="900" i="1" u="sng" dirty="0">
                <a:solidFill>
                  <a:srgbClr val="0462C1"/>
                </a:solidFill>
                <a:latin typeface="Trebuchet MS"/>
                <a:cs typeface="Trebuchet MS"/>
                <a:hlinkClick r:id="rId8"/>
              </a:rPr>
              <a:t>g</a:t>
            </a:r>
            <a:r>
              <a:rPr sz="900" i="1" u="sng" spc="-5" dirty="0">
                <a:solidFill>
                  <a:srgbClr val="0462C1"/>
                </a:solidFill>
                <a:latin typeface="Trebuchet MS"/>
                <a:cs typeface="Trebuchet MS"/>
                <a:hlinkClick r:id="rId8"/>
              </a:rPr>
              <a:t>mail</a:t>
            </a:r>
            <a:r>
              <a:rPr sz="900" i="1" u="sng" spc="5" dirty="0">
                <a:solidFill>
                  <a:srgbClr val="0462C1"/>
                </a:solidFill>
                <a:latin typeface="Trebuchet MS"/>
                <a:cs typeface="Trebuchet MS"/>
                <a:hlinkClick r:id="rId8"/>
              </a:rPr>
              <a:t>.</a:t>
            </a:r>
            <a:r>
              <a:rPr sz="900" i="1" u="sng" dirty="0">
                <a:solidFill>
                  <a:srgbClr val="0462C1"/>
                </a:solidFill>
                <a:latin typeface="Trebuchet MS"/>
                <a:cs typeface="Trebuchet MS"/>
                <a:hlinkClick r:id="rId8"/>
              </a:rPr>
              <a:t>c</a:t>
            </a:r>
            <a:r>
              <a:rPr sz="900" i="1" u="sng" spc="-10" dirty="0">
                <a:solidFill>
                  <a:srgbClr val="0462C1"/>
                </a:solidFill>
                <a:latin typeface="Trebuchet MS"/>
                <a:cs typeface="Trebuchet MS"/>
                <a:hlinkClick r:id="rId8"/>
              </a:rPr>
              <a:t>o</a:t>
            </a:r>
            <a:r>
              <a:rPr sz="900" i="1" u="sng" dirty="0">
                <a:solidFill>
                  <a:srgbClr val="0462C1"/>
                </a:solidFill>
                <a:latin typeface="Trebuchet MS"/>
                <a:cs typeface="Trebuchet MS"/>
                <a:hlinkClick r:id="rId8"/>
              </a:rPr>
              <a:t>m</a:t>
            </a:r>
            <a:endParaRPr sz="900">
              <a:latin typeface="Trebuchet MS"/>
              <a:cs typeface="Trebuchet MS"/>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075436" y="1460372"/>
            <a:ext cx="3407410" cy="430887"/>
          </a:xfrm>
          <a:prstGeom prst="rect">
            <a:avLst/>
          </a:prstGeom>
        </p:spPr>
        <p:txBody>
          <a:bodyPr vert="horz" wrap="square" lIns="0" tIns="0" rIns="0" bIns="0" rtlCol="0">
            <a:spAutoFit/>
          </a:bodyPr>
          <a:lstStyle/>
          <a:p>
            <a:pPr marL="12700">
              <a:lnSpc>
                <a:spcPct val="100000"/>
              </a:lnSpc>
              <a:tabLst>
                <a:tab pos="1515110" algn="l"/>
                <a:tab pos="2317115" algn="l"/>
              </a:tabLst>
            </a:pPr>
            <a:r>
              <a:rPr lang="en-US" sz="2800" spc="50" dirty="0" smtClean="0">
                <a:solidFill>
                  <a:schemeClr val="tx1"/>
                </a:solidFill>
              </a:rPr>
              <a:t>Diseases in vineyards</a:t>
            </a:r>
            <a:endParaRPr sz="2800" dirty="0">
              <a:latin typeface="Calibri"/>
              <a:cs typeface="Calibri"/>
            </a:endParaRPr>
          </a:p>
        </p:txBody>
      </p:sp>
      <p:sp>
        <p:nvSpPr>
          <p:cNvPr id="3" name="object 3"/>
          <p:cNvSpPr txBox="1"/>
          <p:nvPr/>
        </p:nvSpPr>
        <p:spPr>
          <a:xfrm>
            <a:off x="364032" y="1962276"/>
            <a:ext cx="5925185" cy="4001095"/>
          </a:xfrm>
          <a:prstGeom prst="rect">
            <a:avLst/>
          </a:prstGeom>
        </p:spPr>
        <p:txBody>
          <a:bodyPr vert="horz" wrap="square" lIns="0" tIns="0" rIns="0" bIns="0" rtlCol="0">
            <a:spAutoFit/>
          </a:bodyPr>
          <a:lstStyle/>
          <a:p>
            <a:pPr marL="723900">
              <a:lnSpc>
                <a:spcPct val="100000"/>
              </a:lnSpc>
            </a:pPr>
            <a:r>
              <a:rPr lang="en-US" sz="2000" b="1" dirty="0">
                <a:cs typeface="Calibri"/>
              </a:rPr>
              <a:t>Potassium deficiency</a:t>
            </a:r>
            <a:endParaRPr sz="1850" dirty="0">
              <a:latin typeface="Times New Roman"/>
              <a:cs typeface="Times New Roman"/>
            </a:endParaRPr>
          </a:p>
          <a:p>
            <a:pPr marL="12700" marR="133350">
              <a:lnSpc>
                <a:spcPct val="100000"/>
              </a:lnSpc>
            </a:pPr>
            <a:r>
              <a:rPr lang="en-US" sz="2400" dirty="0">
                <a:cs typeface="Calibri"/>
              </a:rPr>
              <a:t>Potassium is especially important in the cultivation of wine varieties</a:t>
            </a:r>
            <a:r>
              <a:rPr sz="2400" dirty="0" smtClean="0">
                <a:latin typeface="Calibri"/>
                <a:cs typeface="Calibri"/>
              </a:rPr>
              <a:t>.</a:t>
            </a:r>
            <a:r>
              <a:rPr sz="2400" spc="-20" dirty="0" smtClean="0">
                <a:latin typeface="Calibri"/>
                <a:cs typeface="Calibri"/>
              </a:rPr>
              <a:t> </a:t>
            </a:r>
            <a:r>
              <a:rPr lang="en-US" sz="2400" spc="-225" dirty="0">
                <a:cs typeface="Calibri"/>
              </a:rPr>
              <a:t>It is involved in the active transport of sugars from the leaf mass to the fruit</a:t>
            </a:r>
            <a:r>
              <a:rPr sz="2400" dirty="0" smtClean="0">
                <a:latin typeface="Calibri"/>
                <a:cs typeface="Calibri"/>
              </a:rPr>
              <a:t>.</a:t>
            </a:r>
            <a:r>
              <a:rPr sz="2400" spc="5" dirty="0" smtClean="0">
                <a:latin typeface="Calibri"/>
                <a:cs typeface="Calibri"/>
              </a:rPr>
              <a:t> </a:t>
            </a:r>
            <a:r>
              <a:rPr lang="en-US" sz="2400" dirty="0">
                <a:cs typeface="Calibri"/>
              </a:rPr>
              <a:t>At high levels of Nitrogen and low levels of Potassium the vine becomes susceptible to leaf pests</a:t>
            </a:r>
            <a:r>
              <a:rPr sz="2400" dirty="0" smtClean="0">
                <a:latin typeface="Calibri"/>
                <a:cs typeface="Calibri"/>
              </a:rPr>
              <a:t>.</a:t>
            </a:r>
            <a:r>
              <a:rPr sz="2400" spc="-10" dirty="0" smtClean="0">
                <a:latin typeface="Calibri"/>
                <a:cs typeface="Calibri"/>
              </a:rPr>
              <a:t> </a:t>
            </a:r>
            <a:r>
              <a:rPr lang="en-US" sz="2400" dirty="0">
                <a:cs typeface="Calibri"/>
              </a:rPr>
              <a:t>With potassium deficiency, there is </a:t>
            </a:r>
            <a:r>
              <a:rPr lang="en-US" sz="2400" dirty="0" err="1">
                <a:cs typeface="Calibri"/>
              </a:rPr>
              <a:t>chlorosis</a:t>
            </a:r>
            <a:r>
              <a:rPr lang="en-US" sz="2400" dirty="0">
                <a:cs typeface="Calibri"/>
              </a:rPr>
              <a:t>, yellowing from the edges to the middle of the leaves and a smaller number of shoots, slow and reduced growth</a:t>
            </a:r>
            <a:r>
              <a:rPr sz="2400" dirty="0" smtClean="0">
                <a:latin typeface="Calibri"/>
                <a:cs typeface="Calibri"/>
              </a:rPr>
              <a:t>.</a:t>
            </a:r>
            <a:endParaRPr sz="2400" dirty="0">
              <a:latin typeface="Calibri"/>
              <a:cs typeface="Calibri"/>
            </a:endParaRPr>
          </a:p>
          <a:p>
            <a:pPr marL="12700">
              <a:lnSpc>
                <a:spcPct val="100000"/>
              </a:lnSpc>
            </a:pPr>
            <a:r>
              <a:rPr lang="en-US" sz="2400" spc="-5" dirty="0">
                <a:cs typeface="Calibri"/>
              </a:rPr>
              <a:t>Lower yield</a:t>
            </a:r>
            <a:r>
              <a:rPr sz="2400" dirty="0" smtClean="0">
                <a:latin typeface="Calibri"/>
                <a:cs typeface="Calibri"/>
              </a:rPr>
              <a:t>.</a:t>
            </a:r>
            <a:endParaRPr sz="2400" dirty="0">
              <a:latin typeface="Calibri"/>
              <a:cs typeface="Calibri"/>
            </a:endParaRPr>
          </a:p>
        </p:txBody>
      </p:sp>
      <p:sp>
        <p:nvSpPr>
          <p:cNvPr id="4" name="object 4"/>
          <p:cNvSpPr/>
          <p:nvPr/>
        </p:nvSpPr>
        <p:spPr>
          <a:xfrm>
            <a:off x="4206240" y="88392"/>
            <a:ext cx="1304543" cy="896111"/>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8310371" y="249936"/>
            <a:ext cx="2357628" cy="560832"/>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6452615" y="153923"/>
            <a:ext cx="1068324" cy="853439"/>
          </a:xfrm>
          <a:prstGeom prst="rect">
            <a:avLst/>
          </a:prstGeom>
          <a:blipFill>
            <a:blip r:embed="rId5" cstate="print"/>
            <a:stretch>
              <a:fillRect/>
            </a:stretch>
          </a:blipFill>
        </p:spPr>
        <p:txBody>
          <a:bodyPr wrap="square" lIns="0" tIns="0" rIns="0" bIns="0" rtlCol="0"/>
          <a:lstStyle/>
          <a:p>
            <a:endParaRPr/>
          </a:p>
        </p:txBody>
      </p:sp>
      <p:sp>
        <p:nvSpPr>
          <p:cNvPr id="7" name="object 7"/>
          <p:cNvSpPr/>
          <p:nvPr/>
        </p:nvSpPr>
        <p:spPr>
          <a:xfrm>
            <a:off x="1524000" y="153923"/>
            <a:ext cx="1377696" cy="748284"/>
          </a:xfrm>
          <a:prstGeom prst="rect">
            <a:avLst/>
          </a:prstGeom>
          <a:blipFill>
            <a:blip r:embed="rId6" cstate="print"/>
            <a:stretch>
              <a:fillRect/>
            </a:stretch>
          </a:blipFill>
        </p:spPr>
        <p:txBody>
          <a:bodyPr wrap="square" lIns="0" tIns="0" rIns="0" bIns="0" rtlCol="0"/>
          <a:lstStyle/>
          <a:p>
            <a:endParaRPr/>
          </a:p>
        </p:txBody>
      </p:sp>
      <p:sp>
        <p:nvSpPr>
          <p:cNvPr id="8" name="object 8"/>
          <p:cNvSpPr/>
          <p:nvPr/>
        </p:nvSpPr>
        <p:spPr>
          <a:xfrm>
            <a:off x="6452679" y="12697"/>
            <a:ext cx="5739320" cy="6845301"/>
          </a:xfrm>
          <a:prstGeom prst="rect">
            <a:avLst/>
          </a:prstGeom>
          <a:blipFill>
            <a:blip r:embed="rId7" cstate="print"/>
            <a:stretch>
              <a:fillRect/>
            </a:stretch>
          </a:blipFill>
        </p:spPr>
        <p:txBody>
          <a:bodyPr wrap="square" lIns="0" tIns="0" rIns="0" bIns="0" rtlCol="0"/>
          <a:lstStyle/>
          <a:p>
            <a:endParaRPr/>
          </a:p>
        </p:txBody>
      </p:sp>
      <p:sp>
        <p:nvSpPr>
          <p:cNvPr id="9" name="object 9"/>
          <p:cNvSpPr txBox="1">
            <a:spLocks noGrp="1"/>
          </p:cNvSpPr>
          <p:nvPr>
            <p:ph type="ftr" sz="quarter" idx="5"/>
          </p:nvPr>
        </p:nvSpPr>
        <p:spPr>
          <a:prstGeom prst="rect">
            <a:avLst/>
          </a:prstGeom>
        </p:spPr>
        <p:txBody>
          <a:bodyPr vert="horz" wrap="square" lIns="0" tIns="0" rIns="0" bIns="0" rtlCol="0">
            <a:spAutoFit/>
          </a:bodyPr>
          <a:lstStyle/>
          <a:p>
            <a:pPr marL="12700" marR="5080">
              <a:lnSpc>
                <a:spcPct val="100000"/>
              </a:lnSpc>
            </a:pPr>
            <a:r>
              <a:rPr dirty="0">
                <a:solidFill>
                  <a:srgbClr val="003366"/>
                </a:solidFill>
              </a:rPr>
              <a:t>A</a:t>
            </a:r>
            <a:r>
              <a:rPr spc="-10" dirty="0">
                <a:solidFill>
                  <a:srgbClr val="003366"/>
                </a:solidFill>
              </a:rPr>
              <a:t>ss</a:t>
            </a:r>
            <a:r>
              <a:rPr dirty="0">
                <a:solidFill>
                  <a:srgbClr val="003366"/>
                </a:solidFill>
              </a:rPr>
              <a:t>oc</a:t>
            </a:r>
            <a:r>
              <a:rPr spc="-10" dirty="0">
                <a:solidFill>
                  <a:srgbClr val="003366"/>
                </a:solidFill>
              </a:rPr>
              <a:t>ia</a:t>
            </a:r>
            <a:r>
              <a:rPr dirty="0">
                <a:solidFill>
                  <a:srgbClr val="003366"/>
                </a:solidFill>
              </a:rPr>
              <a:t>t</a:t>
            </a:r>
            <a:r>
              <a:rPr spc="-10" dirty="0">
                <a:solidFill>
                  <a:srgbClr val="003366"/>
                </a:solidFill>
              </a:rPr>
              <a:t>i</a:t>
            </a:r>
            <a:r>
              <a:rPr dirty="0">
                <a:solidFill>
                  <a:srgbClr val="003366"/>
                </a:solidFill>
              </a:rPr>
              <a:t>on</a:t>
            </a:r>
            <a:r>
              <a:rPr spc="25" dirty="0">
                <a:solidFill>
                  <a:srgbClr val="003366"/>
                </a:solidFill>
              </a:rPr>
              <a:t> </a:t>
            </a:r>
            <a:r>
              <a:rPr spc="-5" dirty="0">
                <a:solidFill>
                  <a:srgbClr val="003366"/>
                </a:solidFill>
              </a:rPr>
              <a:t>P</a:t>
            </a:r>
            <a:r>
              <a:rPr spc="5" dirty="0">
                <a:solidFill>
                  <a:srgbClr val="003366"/>
                </a:solidFill>
              </a:rPr>
              <a:t>r</a:t>
            </a:r>
            <a:r>
              <a:rPr dirty="0">
                <a:solidFill>
                  <a:srgbClr val="003366"/>
                </a:solidFill>
              </a:rPr>
              <a:t>o</a:t>
            </a:r>
            <a:r>
              <a:rPr spc="-5" dirty="0">
                <a:solidFill>
                  <a:srgbClr val="003366"/>
                </a:solidFill>
              </a:rPr>
              <a:t>s</a:t>
            </a:r>
            <a:r>
              <a:rPr dirty="0">
                <a:solidFill>
                  <a:srgbClr val="003366"/>
                </a:solidFill>
              </a:rPr>
              <a:t>p</a:t>
            </a:r>
            <a:r>
              <a:rPr spc="-10" dirty="0">
                <a:solidFill>
                  <a:srgbClr val="003366"/>
                </a:solidFill>
              </a:rPr>
              <a:t>e</a:t>
            </a:r>
            <a:r>
              <a:rPr dirty="0">
                <a:solidFill>
                  <a:srgbClr val="003366"/>
                </a:solidFill>
              </a:rPr>
              <a:t>r</a:t>
            </a:r>
            <a:r>
              <a:rPr spc="-10" dirty="0">
                <a:solidFill>
                  <a:srgbClr val="003366"/>
                </a:solidFill>
              </a:rPr>
              <a:t>i</a:t>
            </a:r>
            <a:r>
              <a:rPr dirty="0">
                <a:solidFill>
                  <a:srgbClr val="003366"/>
                </a:solidFill>
              </a:rPr>
              <a:t>ty</a:t>
            </a:r>
            <a:r>
              <a:rPr spc="15" dirty="0">
                <a:solidFill>
                  <a:srgbClr val="003366"/>
                </a:solidFill>
              </a:rPr>
              <a:t> </a:t>
            </a:r>
            <a:r>
              <a:rPr spc="-10" dirty="0">
                <a:solidFill>
                  <a:srgbClr val="003366"/>
                </a:solidFill>
              </a:rPr>
              <a:t>a</a:t>
            </a:r>
            <a:r>
              <a:rPr spc="-5" dirty="0">
                <a:solidFill>
                  <a:srgbClr val="003366"/>
                </a:solidFill>
              </a:rPr>
              <a:t>n</a:t>
            </a:r>
            <a:r>
              <a:rPr dirty="0">
                <a:solidFill>
                  <a:srgbClr val="003366"/>
                </a:solidFill>
              </a:rPr>
              <a:t>d</a:t>
            </a:r>
            <a:r>
              <a:rPr spc="5" dirty="0">
                <a:solidFill>
                  <a:srgbClr val="003366"/>
                </a:solidFill>
              </a:rPr>
              <a:t> </a:t>
            </a:r>
            <a:r>
              <a:rPr spc="-10" dirty="0">
                <a:solidFill>
                  <a:srgbClr val="003366"/>
                </a:solidFill>
              </a:rPr>
              <a:t>Deve</a:t>
            </a:r>
            <a:r>
              <a:rPr dirty="0">
                <a:solidFill>
                  <a:srgbClr val="003366"/>
                </a:solidFill>
              </a:rPr>
              <a:t>lop</a:t>
            </a:r>
            <a:r>
              <a:rPr spc="-5" dirty="0">
                <a:solidFill>
                  <a:srgbClr val="003366"/>
                </a:solidFill>
              </a:rPr>
              <a:t>m</a:t>
            </a:r>
            <a:r>
              <a:rPr spc="-10" dirty="0">
                <a:solidFill>
                  <a:srgbClr val="003366"/>
                </a:solidFill>
              </a:rPr>
              <a:t>e</a:t>
            </a:r>
            <a:r>
              <a:rPr spc="-5" dirty="0">
                <a:solidFill>
                  <a:srgbClr val="003366"/>
                </a:solidFill>
              </a:rPr>
              <a:t>n</a:t>
            </a:r>
            <a:r>
              <a:rPr dirty="0">
                <a:solidFill>
                  <a:srgbClr val="003366"/>
                </a:solidFill>
              </a:rPr>
              <a:t>t</a:t>
            </a:r>
            <a:r>
              <a:rPr spc="50" dirty="0">
                <a:solidFill>
                  <a:srgbClr val="003366"/>
                </a:solidFill>
              </a:rPr>
              <a:t> </a:t>
            </a:r>
            <a:r>
              <a:rPr spc="-10" dirty="0">
                <a:solidFill>
                  <a:srgbClr val="003366"/>
                </a:solidFill>
              </a:rPr>
              <a:t>i</a:t>
            </a:r>
            <a:r>
              <a:rPr dirty="0">
                <a:solidFill>
                  <a:srgbClr val="003366"/>
                </a:solidFill>
              </a:rPr>
              <a:t>n </a:t>
            </a:r>
            <a:r>
              <a:rPr spc="-5" dirty="0">
                <a:solidFill>
                  <a:srgbClr val="003366"/>
                </a:solidFill>
              </a:rPr>
              <a:t>Bulg</a:t>
            </a:r>
            <a:r>
              <a:rPr spc="-10" dirty="0">
                <a:solidFill>
                  <a:srgbClr val="003366"/>
                </a:solidFill>
              </a:rPr>
              <a:t>a</a:t>
            </a:r>
            <a:r>
              <a:rPr dirty="0">
                <a:solidFill>
                  <a:srgbClr val="003366"/>
                </a:solidFill>
              </a:rPr>
              <a:t>r</a:t>
            </a:r>
            <a:r>
              <a:rPr spc="-10" dirty="0">
                <a:solidFill>
                  <a:srgbClr val="003366"/>
                </a:solidFill>
              </a:rPr>
              <a:t>i</a:t>
            </a:r>
            <a:r>
              <a:rPr dirty="0">
                <a:solidFill>
                  <a:srgbClr val="003366"/>
                </a:solidFill>
              </a:rPr>
              <a:t>a </a:t>
            </a:r>
            <a:r>
              <a:rPr dirty="0"/>
              <a:t>P</a:t>
            </a:r>
            <a:r>
              <a:rPr spc="-5" dirty="0"/>
              <a:t>roj</a:t>
            </a:r>
            <a:r>
              <a:rPr spc="-15" dirty="0"/>
              <a:t>e</a:t>
            </a:r>
            <a:r>
              <a:rPr spc="-5" dirty="0"/>
              <a:t>c</a:t>
            </a:r>
            <a:r>
              <a:rPr dirty="0"/>
              <a:t>t</a:t>
            </a:r>
            <a:r>
              <a:rPr spc="5" dirty="0"/>
              <a:t>:</a:t>
            </a:r>
            <a:r>
              <a:rPr dirty="0">
                <a:latin typeface="Trebuchet MS"/>
                <a:cs typeface="Trebuchet MS"/>
              </a:rPr>
              <a:t>“SOS</a:t>
            </a:r>
            <a:r>
              <a:rPr spc="-25" dirty="0">
                <a:latin typeface="Trebuchet MS"/>
                <a:cs typeface="Trebuchet MS"/>
              </a:rPr>
              <a:t> </a:t>
            </a:r>
            <a:r>
              <a:rPr spc="-5" dirty="0"/>
              <a:t>for </a:t>
            </a:r>
            <a:r>
              <a:rPr spc="-10" dirty="0"/>
              <a:t>e</a:t>
            </a:r>
            <a:r>
              <a:rPr dirty="0"/>
              <a:t>n</a:t>
            </a:r>
            <a:r>
              <a:rPr spc="-10" dirty="0"/>
              <a:t>d</a:t>
            </a:r>
            <a:r>
              <a:rPr spc="-20" dirty="0"/>
              <a:t>a</a:t>
            </a:r>
            <a:r>
              <a:rPr dirty="0"/>
              <a:t>n</a:t>
            </a:r>
            <a:r>
              <a:rPr spc="-5" dirty="0"/>
              <a:t>g</a:t>
            </a:r>
            <a:r>
              <a:rPr spc="-10" dirty="0"/>
              <a:t>e</a:t>
            </a:r>
            <a:r>
              <a:rPr spc="-5" dirty="0"/>
              <a:t>r</a:t>
            </a:r>
            <a:r>
              <a:rPr spc="-10" dirty="0"/>
              <a:t>e</a:t>
            </a:r>
            <a:r>
              <a:rPr dirty="0"/>
              <a:t>d</a:t>
            </a:r>
            <a:r>
              <a:rPr spc="45" dirty="0"/>
              <a:t> </a:t>
            </a:r>
            <a:r>
              <a:rPr spc="-5" dirty="0"/>
              <a:t>t</a:t>
            </a:r>
            <a:r>
              <a:rPr dirty="0"/>
              <a:t>r</a:t>
            </a:r>
            <a:r>
              <a:rPr spc="-20" dirty="0"/>
              <a:t>a</a:t>
            </a:r>
            <a:r>
              <a:rPr spc="-10" dirty="0"/>
              <a:t>d</a:t>
            </a:r>
            <a:r>
              <a:rPr spc="-15" dirty="0"/>
              <a:t>i</a:t>
            </a:r>
            <a:r>
              <a:rPr spc="-5" dirty="0"/>
              <a:t>t</a:t>
            </a:r>
            <a:r>
              <a:rPr spc="-10" dirty="0"/>
              <a:t>i</a:t>
            </a:r>
            <a:r>
              <a:rPr spc="-5" dirty="0"/>
              <a:t>on</a:t>
            </a:r>
            <a:r>
              <a:rPr spc="-20" dirty="0"/>
              <a:t>a</a:t>
            </a:r>
            <a:r>
              <a:rPr spc="-5" dirty="0"/>
              <a:t>l</a:t>
            </a:r>
            <a:r>
              <a:rPr spc="50" dirty="0"/>
              <a:t> </a:t>
            </a:r>
            <a:r>
              <a:rPr spc="-5" dirty="0"/>
              <a:t>v</a:t>
            </a:r>
            <a:r>
              <a:rPr spc="-15" dirty="0"/>
              <a:t>i</a:t>
            </a:r>
            <a:r>
              <a:rPr spc="-5" dirty="0"/>
              <a:t>ne</a:t>
            </a:r>
            <a:r>
              <a:rPr spc="20" dirty="0"/>
              <a:t> </a:t>
            </a:r>
            <a:r>
              <a:rPr spc="-5" dirty="0">
                <a:latin typeface="Trebuchet MS"/>
                <a:cs typeface="Trebuchet MS"/>
              </a:rPr>
              <a:t>v</a:t>
            </a:r>
            <a:r>
              <a:rPr spc="-10" dirty="0">
                <a:latin typeface="Trebuchet MS"/>
                <a:cs typeface="Trebuchet MS"/>
              </a:rPr>
              <a:t>a</a:t>
            </a:r>
            <a:r>
              <a:rPr dirty="0">
                <a:latin typeface="Trebuchet MS"/>
                <a:cs typeface="Trebuchet MS"/>
              </a:rPr>
              <a:t>r</a:t>
            </a:r>
            <a:r>
              <a:rPr spc="-10" dirty="0">
                <a:latin typeface="Trebuchet MS"/>
                <a:cs typeface="Trebuchet MS"/>
              </a:rPr>
              <a:t>i</a:t>
            </a:r>
            <a:r>
              <a:rPr spc="-5" dirty="0">
                <a:latin typeface="Trebuchet MS"/>
                <a:cs typeface="Trebuchet MS"/>
              </a:rPr>
              <a:t>e</a:t>
            </a:r>
            <a:r>
              <a:rPr dirty="0">
                <a:latin typeface="Trebuchet MS"/>
                <a:cs typeface="Trebuchet MS"/>
              </a:rPr>
              <a:t>t</a:t>
            </a:r>
            <a:r>
              <a:rPr spc="-5" dirty="0">
                <a:latin typeface="Trebuchet MS"/>
                <a:cs typeface="Trebuchet MS"/>
              </a:rPr>
              <a:t>ie</a:t>
            </a:r>
            <a:r>
              <a:rPr spc="-10" dirty="0">
                <a:latin typeface="Trebuchet MS"/>
                <a:cs typeface="Trebuchet MS"/>
              </a:rPr>
              <a:t>s</a:t>
            </a:r>
            <a:r>
              <a:rPr dirty="0">
                <a:latin typeface="Trebuchet MS"/>
                <a:cs typeface="Trebuchet MS"/>
              </a:rPr>
              <a:t>” </a:t>
            </a:r>
            <a:r>
              <a:rPr spc="-5" dirty="0"/>
              <a:t>Ac</a:t>
            </a:r>
            <a:r>
              <a:rPr spc="-15" dirty="0"/>
              <a:t>r</a:t>
            </a:r>
            <a:r>
              <a:rPr spc="-5" dirty="0"/>
              <a:t>on</a:t>
            </a:r>
            <a:r>
              <a:rPr spc="-15" dirty="0"/>
              <a:t>y</a:t>
            </a:r>
            <a:r>
              <a:rPr spc="-5" dirty="0"/>
              <a:t>m</a:t>
            </a:r>
            <a:r>
              <a:rPr dirty="0"/>
              <a:t>:</a:t>
            </a:r>
            <a:r>
              <a:rPr spc="10" dirty="0"/>
              <a:t> </a:t>
            </a:r>
            <a:r>
              <a:rPr dirty="0">
                <a:latin typeface="Trebuchet MS"/>
                <a:cs typeface="Trebuchet MS"/>
              </a:rPr>
              <a:t>“</a:t>
            </a:r>
            <a:r>
              <a:rPr spc="-5" dirty="0"/>
              <a:t>V</a:t>
            </a:r>
            <a:r>
              <a:rPr spc="-15" dirty="0"/>
              <a:t>i</a:t>
            </a:r>
            <a:r>
              <a:rPr spc="-5" dirty="0"/>
              <a:t>n</a:t>
            </a:r>
            <a:r>
              <a:rPr spc="-15" dirty="0"/>
              <a:t>e</a:t>
            </a:r>
            <a:r>
              <a:rPr dirty="0"/>
              <a:t>SO</a:t>
            </a:r>
            <a:r>
              <a:rPr spc="5" dirty="0"/>
              <a:t>S</a:t>
            </a:r>
            <a:r>
              <a:rPr dirty="0">
                <a:latin typeface="Trebuchet MS"/>
                <a:cs typeface="Trebuchet MS"/>
              </a:rPr>
              <a:t>”</a:t>
            </a:r>
          </a:p>
          <a:p>
            <a:pPr marL="12700">
              <a:lnSpc>
                <a:spcPct val="100000"/>
              </a:lnSpc>
            </a:pPr>
            <a:r>
              <a:rPr dirty="0"/>
              <a:t>P</a:t>
            </a:r>
            <a:r>
              <a:rPr spc="-5" dirty="0"/>
              <a:t>roj</a:t>
            </a:r>
            <a:r>
              <a:rPr spc="-15" dirty="0"/>
              <a:t>e</a:t>
            </a:r>
            <a:r>
              <a:rPr spc="-5" dirty="0"/>
              <a:t>ct</a:t>
            </a:r>
            <a:r>
              <a:rPr spc="10" dirty="0"/>
              <a:t> </a:t>
            </a:r>
            <a:r>
              <a:rPr spc="-5" dirty="0"/>
              <a:t>N</a:t>
            </a:r>
            <a:r>
              <a:rPr spc="-20" dirty="0"/>
              <a:t>o</a:t>
            </a:r>
            <a:r>
              <a:rPr dirty="0"/>
              <a:t>.</a:t>
            </a:r>
            <a:r>
              <a:rPr spc="10" dirty="0"/>
              <a:t> </a:t>
            </a:r>
            <a:r>
              <a:rPr spc="-10" dirty="0"/>
              <a:t>1</a:t>
            </a:r>
            <a:r>
              <a:rPr spc="-25" dirty="0"/>
              <a:t>8</a:t>
            </a:r>
            <a:r>
              <a:rPr spc="-10" dirty="0"/>
              <a:t>29</a:t>
            </a:r>
          </a:p>
        </p:txBody>
      </p:sp>
      <p:sp>
        <p:nvSpPr>
          <p:cNvPr id="10" name="object 10"/>
          <p:cNvSpPr txBox="1"/>
          <p:nvPr/>
        </p:nvSpPr>
        <p:spPr>
          <a:xfrm>
            <a:off x="9868661" y="6231415"/>
            <a:ext cx="2245360" cy="551815"/>
          </a:xfrm>
          <a:prstGeom prst="rect">
            <a:avLst/>
          </a:prstGeom>
        </p:spPr>
        <p:txBody>
          <a:bodyPr vert="horz" wrap="square" lIns="0" tIns="0" rIns="0" bIns="0" rtlCol="0">
            <a:spAutoFit/>
          </a:bodyPr>
          <a:lstStyle/>
          <a:p>
            <a:pPr marL="1298575">
              <a:lnSpc>
                <a:spcPct val="100000"/>
              </a:lnSpc>
            </a:pPr>
            <a:r>
              <a:rPr sz="900" i="1" spc="-10" dirty="0">
                <a:solidFill>
                  <a:srgbClr val="003366"/>
                </a:solidFill>
                <a:latin typeface="Trebuchet MS"/>
                <a:cs typeface="Trebuchet MS"/>
              </a:rPr>
              <a:t>270</a:t>
            </a:r>
            <a:r>
              <a:rPr sz="900" i="1" dirty="0">
                <a:solidFill>
                  <a:srgbClr val="003366"/>
                </a:solidFill>
                <a:latin typeface="Trebuchet MS"/>
                <a:cs typeface="Trebuchet MS"/>
              </a:rPr>
              <a:t>0</a:t>
            </a:r>
            <a:r>
              <a:rPr sz="900" i="1" spc="20" dirty="0">
                <a:solidFill>
                  <a:srgbClr val="003366"/>
                </a:solidFill>
                <a:latin typeface="Trebuchet MS"/>
                <a:cs typeface="Trebuchet MS"/>
              </a:rPr>
              <a:t> </a:t>
            </a:r>
            <a:r>
              <a:rPr sz="900" i="1" spc="-10" dirty="0">
                <a:solidFill>
                  <a:srgbClr val="003366"/>
                </a:solidFill>
                <a:latin typeface="Trebuchet MS"/>
                <a:cs typeface="Trebuchet MS"/>
              </a:rPr>
              <a:t>B</a:t>
            </a:r>
            <a:r>
              <a:rPr sz="900" i="1" spc="-5" dirty="0">
                <a:solidFill>
                  <a:srgbClr val="003366"/>
                </a:solidFill>
                <a:latin typeface="Trebuchet MS"/>
                <a:cs typeface="Trebuchet MS"/>
              </a:rPr>
              <a:t>l</a:t>
            </a:r>
            <a:r>
              <a:rPr sz="900" i="1" spc="-10" dirty="0">
                <a:solidFill>
                  <a:srgbClr val="003366"/>
                </a:solidFill>
                <a:latin typeface="Trebuchet MS"/>
                <a:cs typeface="Trebuchet MS"/>
              </a:rPr>
              <a:t>a</a:t>
            </a:r>
            <a:r>
              <a:rPr sz="900" i="1" dirty="0">
                <a:solidFill>
                  <a:srgbClr val="003366"/>
                </a:solidFill>
                <a:latin typeface="Trebuchet MS"/>
                <a:cs typeface="Trebuchet MS"/>
              </a:rPr>
              <a:t>g</a:t>
            </a:r>
            <a:r>
              <a:rPr sz="900" i="1" spc="-5" dirty="0">
                <a:solidFill>
                  <a:srgbClr val="003366"/>
                </a:solidFill>
                <a:latin typeface="Trebuchet MS"/>
                <a:cs typeface="Trebuchet MS"/>
              </a:rPr>
              <a:t>oe</a:t>
            </a:r>
            <a:r>
              <a:rPr sz="900" i="1" dirty="0">
                <a:solidFill>
                  <a:srgbClr val="003366"/>
                </a:solidFill>
                <a:latin typeface="Trebuchet MS"/>
                <a:cs typeface="Trebuchet MS"/>
              </a:rPr>
              <a:t>vg</a:t>
            </a:r>
            <a:r>
              <a:rPr sz="900" i="1" spc="-5" dirty="0">
                <a:solidFill>
                  <a:srgbClr val="003366"/>
                </a:solidFill>
                <a:latin typeface="Trebuchet MS"/>
                <a:cs typeface="Trebuchet MS"/>
              </a:rPr>
              <a:t>r</a:t>
            </a:r>
            <a:r>
              <a:rPr sz="900" i="1" spc="-10" dirty="0">
                <a:solidFill>
                  <a:srgbClr val="003366"/>
                </a:solidFill>
                <a:latin typeface="Trebuchet MS"/>
                <a:cs typeface="Trebuchet MS"/>
              </a:rPr>
              <a:t>a</a:t>
            </a:r>
            <a:r>
              <a:rPr sz="900" i="1" dirty="0">
                <a:solidFill>
                  <a:srgbClr val="003366"/>
                </a:solidFill>
                <a:latin typeface="Trebuchet MS"/>
                <a:cs typeface="Trebuchet MS"/>
              </a:rPr>
              <a:t>d</a:t>
            </a:r>
            <a:endParaRPr sz="900">
              <a:latin typeface="Trebuchet MS"/>
              <a:cs typeface="Trebuchet MS"/>
            </a:endParaRPr>
          </a:p>
          <a:p>
            <a:pPr marL="12700" marR="5080" indent="482600">
              <a:lnSpc>
                <a:spcPct val="100000"/>
              </a:lnSpc>
            </a:pPr>
            <a:r>
              <a:rPr sz="900" i="1" spc="-5" dirty="0">
                <a:solidFill>
                  <a:srgbClr val="003366"/>
                </a:solidFill>
                <a:latin typeface="Trebuchet MS"/>
                <a:cs typeface="Trebuchet MS"/>
              </a:rPr>
              <a:t>“</a:t>
            </a:r>
            <a:r>
              <a:rPr sz="900" i="1" dirty="0">
                <a:solidFill>
                  <a:srgbClr val="003366"/>
                </a:solidFill>
                <a:latin typeface="Trebuchet MS"/>
                <a:cs typeface="Trebuchet MS"/>
              </a:rPr>
              <a:t>St</a:t>
            </a:r>
            <a:r>
              <a:rPr sz="900" i="1" spc="-5" dirty="0">
                <a:solidFill>
                  <a:srgbClr val="003366"/>
                </a:solidFill>
                <a:latin typeface="Trebuchet MS"/>
                <a:cs typeface="Trebuchet MS"/>
              </a:rPr>
              <a:t>e</a:t>
            </a:r>
            <a:r>
              <a:rPr sz="900" i="1" dirty="0">
                <a:solidFill>
                  <a:srgbClr val="003366"/>
                </a:solidFill>
                <a:latin typeface="Trebuchet MS"/>
                <a:cs typeface="Trebuchet MS"/>
              </a:rPr>
              <a:t>f</a:t>
            </a:r>
            <a:r>
              <a:rPr sz="900" i="1" spc="-10" dirty="0">
                <a:solidFill>
                  <a:srgbClr val="003366"/>
                </a:solidFill>
                <a:latin typeface="Trebuchet MS"/>
                <a:cs typeface="Trebuchet MS"/>
              </a:rPr>
              <a:t>a</a:t>
            </a:r>
            <a:r>
              <a:rPr sz="900" i="1" dirty="0">
                <a:solidFill>
                  <a:srgbClr val="003366"/>
                </a:solidFill>
                <a:latin typeface="Trebuchet MS"/>
                <a:cs typeface="Trebuchet MS"/>
              </a:rPr>
              <a:t>n</a:t>
            </a:r>
            <a:r>
              <a:rPr sz="900" i="1" spc="15" dirty="0">
                <a:solidFill>
                  <a:srgbClr val="003366"/>
                </a:solidFill>
                <a:latin typeface="Trebuchet MS"/>
                <a:cs typeface="Trebuchet MS"/>
              </a:rPr>
              <a:t> </a:t>
            </a:r>
            <a:r>
              <a:rPr sz="900" i="1" spc="-5" dirty="0">
                <a:solidFill>
                  <a:srgbClr val="003366"/>
                </a:solidFill>
                <a:latin typeface="Trebuchet MS"/>
                <a:cs typeface="Trebuchet MS"/>
              </a:rPr>
              <a:t>Stam</a:t>
            </a:r>
            <a:r>
              <a:rPr sz="900" i="1" dirty="0">
                <a:solidFill>
                  <a:srgbClr val="003366"/>
                </a:solidFill>
                <a:latin typeface="Trebuchet MS"/>
                <a:cs typeface="Trebuchet MS"/>
              </a:rPr>
              <a:t>b</a:t>
            </a:r>
            <a:r>
              <a:rPr sz="900" i="1" spc="-10" dirty="0">
                <a:solidFill>
                  <a:srgbClr val="003366"/>
                </a:solidFill>
                <a:latin typeface="Trebuchet MS"/>
                <a:cs typeface="Trebuchet MS"/>
              </a:rPr>
              <a:t>olo</a:t>
            </a:r>
            <a:r>
              <a:rPr sz="900" i="1" dirty="0">
                <a:solidFill>
                  <a:srgbClr val="003366"/>
                </a:solidFill>
                <a:latin typeface="Trebuchet MS"/>
                <a:cs typeface="Trebuchet MS"/>
              </a:rPr>
              <a:t>v”</a:t>
            </a:r>
            <a:r>
              <a:rPr sz="900" i="1" spc="10" dirty="0">
                <a:solidFill>
                  <a:srgbClr val="003366"/>
                </a:solidFill>
                <a:latin typeface="Trebuchet MS"/>
                <a:cs typeface="Trebuchet MS"/>
              </a:rPr>
              <a:t> </a:t>
            </a:r>
            <a:r>
              <a:rPr sz="900" i="1" spc="-10" dirty="0">
                <a:solidFill>
                  <a:srgbClr val="003366"/>
                </a:solidFill>
                <a:latin typeface="Trebuchet MS"/>
                <a:cs typeface="Trebuchet MS"/>
              </a:rPr>
              <a:t>s</a:t>
            </a:r>
            <a:r>
              <a:rPr sz="900" i="1" dirty="0">
                <a:solidFill>
                  <a:srgbClr val="003366"/>
                </a:solidFill>
                <a:latin typeface="Trebuchet MS"/>
                <a:cs typeface="Trebuchet MS"/>
              </a:rPr>
              <a:t>t</a:t>
            </a:r>
            <a:r>
              <a:rPr sz="900" i="1" spc="-10" dirty="0">
                <a:solidFill>
                  <a:srgbClr val="003366"/>
                </a:solidFill>
                <a:latin typeface="Trebuchet MS"/>
                <a:cs typeface="Trebuchet MS"/>
              </a:rPr>
              <a:t>r</a:t>
            </a:r>
            <a:r>
              <a:rPr sz="900" i="1" dirty="0">
                <a:solidFill>
                  <a:srgbClr val="003366"/>
                </a:solidFill>
                <a:latin typeface="Trebuchet MS"/>
                <a:cs typeface="Trebuchet MS"/>
              </a:rPr>
              <a:t>.</a:t>
            </a:r>
            <a:r>
              <a:rPr sz="900" i="1" spc="-5" dirty="0">
                <a:solidFill>
                  <a:srgbClr val="003366"/>
                </a:solidFill>
                <a:latin typeface="Trebuchet MS"/>
                <a:cs typeface="Trebuchet MS"/>
              </a:rPr>
              <a:t> </a:t>
            </a:r>
            <a:r>
              <a:rPr sz="900" i="1" dirty="0">
                <a:solidFill>
                  <a:srgbClr val="003366"/>
                </a:solidFill>
                <a:latin typeface="Trebuchet MS"/>
                <a:cs typeface="Trebuchet MS"/>
              </a:rPr>
              <a:t>№</a:t>
            </a:r>
            <a:r>
              <a:rPr sz="900" i="1" spc="-5" dirty="0">
                <a:solidFill>
                  <a:srgbClr val="003366"/>
                </a:solidFill>
                <a:latin typeface="Trebuchet MS"/>
                <a:cs typeface="Trebuchet MS"/>
              </a:rPr>
              <a:t>1</a:t>
            </a:r>
            <a:r>
              <a:rPr sz="900" i="1" dirty="0">
                <a:solidFill>
                  <a:srgbClr val="003366"/>
                </a:solidFill>
                <a:latin typeface="Trebuchet MS"/>
                <a:cs typeface="Trebuchet MS"/>
              </a:rPr>
              <a:t>,</a:t>
            </a:r>
            <a:r>
              <a:rPr sz="900" i="1" spc="-5" dirty="0">
                <a:solidFill>
                  <a:srgbClr val="003366"/>
                </a:solidFill>
                <a:latin typeface="Trebuchet MS"/>
                <a:cs typeface="Trebuchet MS"/>
              </a:rPr>
              <a:t> fl</a:t>
            </a:r>
            <a:r>
              <a:rPr sz="900" i="1" dirty="0">
                <a:solidFill>
                  <a:srgbClr val="003366"/>
                </a:solidFill>
                <a:latin typeface="Trebuchet MS"/>
                <a:cs typeface="Trebuchet MS"/>
              </a:rPr>
              <a:t>.</a:t>
            </a:r>
            <a:r>
              <a:rPr sz="900" i="1" spc="10" dirty="0">
                <a:solidFill>
                  <a:srgbClr val="003366"/>
                </a:solidFill>
                <a:latin typeface="Trebuchet MS"/>
                <a:cs typeface="Trebuchet MS"/>
              </a:rPr>
              <a:t> </a:t>
            </a:r>
            <a:r>
              <a:rPr sz="900" i="1" dirty="0">
                <a:solidFill>
                  <a:srgbClr val="003366"/>
                </a:solidFill>
                <a:latin typeface="Trebuchet MS"/>
                <a:cs typeface="Trebuchet MS"/>
              </a:rPr>
              <a:t>2 </a:t>
            </a:r>
            <a:r>
              <a:rPr sz="900" i="1" dirty="0">
                <a:solidFill>
                  <a:srgbClr val="234060"/>
                </a:solidFill>
                <a:latin typeface="Trebuchet MS"/>
                <a:cs typeface="Trebuchet MS"/>
              </a:rPr>
              <a:t>t</a:t>
            </a:r>
            <a:r>
              <a:rPr sz="900" i="1" spc="-5" dirty="0">
                <a:solidFill>
                  <a:srgbClr val="234060"/>
                </a:solidFill>
                <a:latin typeface="Trebuchet MS"/>
                <a:cs typeface="Trebuchet MS"/>
              </a:rPr>
              <a:t>e</a:t>
            </a:r>
            <a:r>
              <a:rPr sz="900" i="1" dirty="0">
                <a:solidFill>
                  <a:srgbClr val="234060"/>
                </a:solidFill>
                <a:latin typeface="Trebuchet MS"/>
                <a:cs typeface="Trebuchet MS"/>
              </a:rPr>
              <a:t>l.</a:t>
            </a:r>
            <a:r>
              <a:rPr sz="900" i="1" spc="-5" dirty="0">
                <a:solidFill>
                  <a:srgbClr val="234060"/>
                </a:solidFill>
                <a:latin typeface="Trebuchet MS"/>
                <a:cs typeface="Trebuchet MS"/>
              </a:rPr>
              <a:t> +35</a:t>
            </a:r>
            <a:r>
              <a:rPr sz="900" i="1" dirty="0">
                <a:solidFill>
                  <a:srgbClr val="234060"/>
                </a:solidFill>
                <a:latin typeface="Trebuchet MS"/>
                <a:cs typeface="Trebuchet MS"/>
              </a:rPr>
              <a:t>9</a:t>
            </a:r>
            <a:r>
              <a:rPr sz="900" i="1" spc="25" dirty="0">
                <a:solidFill>
                  <a:srgbClr val="234060"/>
                </a:solidFill>
                <a:latin typeface="Trebuchet MS"/>
                <a:cs typeface="Trebuchet MS"/>
              </a:rPr>
              <a:t> </a:t>
            </a:r>
            <a:r>
              <a:rPr sz="900" i="1" spc="-5" dirty="0">
                <a:solidFill>
                  <a:srgbClr val="234060"/>
                </a:solidFill>
                <a:latin typeface="Trebuchet MS"/>
                <a:cs typeface="Trebuchet MS"/>
              </a:rPr>
              <a:t>89</a:t>
            </a:r>
            <a:r>
              <a:rPr sz="900" i="1" dirty="0">
                <a:solidFill>
                  <a:srgbClr val="234060"/>
                </a:solidFill>
                <a:latin typeface="Trebuchet MS"/>
                <a:cs typeface="Trebuchet MS"/>
              </a:rPr>
              <a:t>6</a:t>
            </a:r>
            <a:r>
              <a:rPr sz="900" i="1" spc="25" dirty="0">
                <a:solidFill>
                  <a:srgbClr val="234060"/>
                </a:solidFill>
                <a:latin typeface="Trebuchet MS"/>
                <a:cs typeface="Trebuchet MS"/>
              </a:rPr>
              <a:t> </a:t>
            </a:r>
            <a:r>
              <a:rPr sz="900" i="1" spc="-5" dirty="0">
                <a:solidFill>
                  <a:srgbClr val="234060"/>
                </a:solidFill>
                <a:latin typeface="Trebuchet MS"/>
                <a:cs typeface="Trebuchet MS"/>
              </a:rPr>
              <a:t>0</a:t>
            </a:r>
            <a:r>
              <a:rPr sz="900" i="1" dirty="0">
                <a:solidFill>
                  <a:srgbClr val="234060"/>
                </a:solidFill>
                <a:latin typeface="Trebuchet MS"/>
                <a:cs typeface="Trebuchet MS"/>
              </a:rPr>
              <a:t>4</a:t>
            </a:r>
            <a:r>
              <a:rPr sz="900" i="1" spc="10" dirty="0">
                <a:solidFill>
                  <a:srgbClr val="234060"/>
                </a:solidFill>
                <a:latin typeface="Trebuchet MS"/>
                <a:cs typeface="Trebuchet MS"/>
              </a:rPr>
              <a:t> </a:t>
            </a:r>
            <a:r>
              <a:rPr sz="900" i="1" spc="-5" dirty="0">
                <a:solidFill>
                  <a:srgbClr val="234060"/>
                </a:solidFill>
                <a:latin typeface="Trebuchet MS"/>
                <a:cs typeface="Trebuchet MS"/>
              </a:rPr>
              <a:t>0</a:t>
            </a:r>
            <a:r>
              <a:rPr sz="900" i="1" dirty="0">
                <a:solidFill>
                  <a:srgbClr val="234060"/>
                </a:solidFill>
                <a:latin typeface="Trebuchet MS"/>
                <a:cs typeface="Trebuchet MS"/>
              </a:rPr>
              <a:t>9</a:t>
            </a:r>
            <a:r>
              <a:rPr sz="900" i="1" spc="10" dirty="0">
                <a:solidFill>
                  <a:srgbClr val="234060"/>
                </a:solidFill>
                <a:latin typeface="Trebuchet MS"/>
                <a:cs typeface="Trebuchet MS"/>
              </a:rPr>
              <a:t> </a:t>
            </a:r>
            <a:r>
              <a:rPr sz="900" i="1" spc="-5" dirty="0">
                <a:solidFill>
                  <a:srgbClr val="234060"/>
                </a:solidFill>
                <a:latin typeface="Trebuchet MS"/>
                <a:cs typeface="Trebuchet MS"/>
              </a:rPr>
              <a:t>0</a:t>
            </a:r>
            <a:r>
              <a:rPr sz="900" i="1" dirty="0">
                <a:solidFill>
                  <a:srgbClr val="234060"/>
                </a:solidFill>
                <a:latin typeface="Trebuchet MS"/>
                <a:cs typeface="Trebuchet MS"/>
              </a:rPr>
              <a:t>3</a:t>
            </a:r>
            <a:r>
              <a:rPr sz="900" i="1" spc="10" dirty="0">
                <a:solidFill>
                  <a:srgbClr val="234060"/>
                </a:solidFill>
                <a:latin typeface="Trebuchet MS"/>
                <a:cs typeface="Trebuchet MS"/>
              </a:rPr>
              <a:t> </a:t>
            </a:r>
            <a:r>
              <a:rPr sz="900" i="1" spc="-5" dirty="0">
                <a:solidFill>
                  <a:srgbClr val="234060"/>
                </a:solidFill>
                <a:latin typeface="Trebuchet MS"/>
                <a:cs typeface="Trebuchet MS"/>
              </a:rPr>
              <a:t>/</a:t>
            </a:r>
            <a:r>
              <a:rPr sz="900" i="1" dirty="0">
                <a:solidFill>
                  <a:srgbClr val="234060"/>
                </a:solidFill>
                <a:latin typeface="Trebuchet MS"/>
                <a:cs typeface="Trebuchet MS"/>
              </a:rPr>
              <a:t>+</a:t>
            </a:r>
            <a:r>
              <a:rPr sz="900" i="1" spc="10" dirty="0">
                <a:solidFill>
                  <a:srgbClr val="234060"/>
                </a:solidFill>
                <a:latin typeface="Trebuchet MS"/>
                <a:cs typeface="Trebuchet MS"/>
              </a:rPr>
              <a:t> </a:t>
            </a:r>
            <a:r>
              <a:rPr sz="900" i="1" spc="-5" dirty="0">
                <a:solidFill>
                  <a:srgbClr val="234060"/>
                </a:solidFill>
                <a:latin typeface="Trebuchet MS"/>
                <a:cs typeface="Trebuchet MS"/>
              </a:rPr>
              <a:t>35</a:t>
            </a:r>
            <a:r>
              <a:rPr sz="900" i="1" dirty="0">
                <a:solidFill>
                  <a:srgbClr val="234060"/>
                </a:solidFill>
                <a:latin typeface="Trebuchet MS"/>
                <a:cs typeface="Trebuchet MS"/>
              </a:rPr>
              <a:t>9</a:t>
            </a:r>
            <a:r>
              <a:rPr sz="900" i="1" spc="25" dirty="0">
                <a:solidFill>
                  <a:srgbClr val="234060"/>
                </a:solidFill>
                <a:latin typeface="Trebuchet MS"/>
                <a:cs typeface="Trebuchet MS"/>
              </a:rPr>
              <a:t> </a:t>
            </a:r>
            <a:r>
              <a:rPr sz="900" i="1" spc="-5" dirty="0">
                <a:solidFill>
                  <a:srgbClr val="234060"/>
                </a:solidFill>
                <a:latin typeface="Trebuchet MS"/>
                <a:cs typeface="Trebuchet MS"/>
              </a:rPr>
              <a:t>87</a:t>
            </a:r>
            <a:r>
              <a:rPr sz="900" i="1" dirty="0">
                <a:solidFill>
                  <a:srgbClr val="234060"/>
                </a:solidFill>
                <a:latin typeface="Trebuchet MS"/>
                <a:cs typeface="Trebuchet MS"/>
              </a:rPr>
              <a:t>6</a:t>
            </a:r>
            <a:r>
              <a:rPr sz="900" i="1" spc="10" dirty="0">
                <a:solidFill>
                  <a:srgbClr val="234060"/>
                </a:solidFill>
                <a:latin typeface="Trebuchet MS"/>
                <a:cs typeface="Trebuchet MS"/>
              </a:rPr>
              <a:t> </a:t>
            </a:r>
            <a:r>
              <a:rPr sz="900" i="1" spc="-5" dirty="0">
                <a:solidFill>
                  <a:srgbClr val="234060"/>
                </a:solidFill>
                <a:latin typeface="Trebuchet MS"/>
                <a:cs typeface="Trebuchet MS"/>
              </a:rPr>
              <a:t>7</a:t>
            </a:r>
            <a:r>
              <a:rPr sz="900" i="1" dirty="0">
                <a:solidFill>
                  <a:srgbClr val="234060"/>
                </a:solidFill>
                <a:latin typeface="Trebuchet MS"/>
                <a:cs typeface="Trebuchet MS"/>
              </a:rPr>
              <a:t>1</a:t>
            </a:r>
            <a:r>
              <a:rPr sz="900" i="1" spc="15" dirty="0">
                <a:solidFill>
                  <a:srgbClr val="234060"/>
                </a:solidFill>
                <a:latin typeface="Trebuchet MS"/>
                <a:cs typeface="Trebuchet MS"/>
              </a:rPr>
              <a:t> </a:t>
            </a:r>
            <a:r>
              <a:rPr sz="900" i="1" spc="-5" dirty="0">
                <a:solidFill>
                  <a:srgbClr val="234060"/>
                </a:solidFill>
                <a:latin typeface="Trebuchet MS"/>
                <a:cs typeface="Trebuchet MS"/>
              </a:rPr>
              <a:t>2</a:t>
            </a:r>
            <a:r>
              <a:rPr sz="900" i="1" dirty="0">
                <a:solidFill>
                  <a:srgbClr val="234060"/>
                </a:solidFill>
                <a:latin typeface="Trebuchet MS"/>
                <a:cs typeface="Trebuchet MS"/>
              </a:rPr>
              <a:t>4</a:t>
            </a:r>
            <a:r>
              <a:rPr sz="900" i="1" spc="25" dirty="0">
                <a:solidFill>
                  <a:srgbClr val="234060"/>
                </a:solidFill>
                <a:latin typeface="Trebuchet MS"/>
                <a:cs typeface="Trebuchet MS"/>
              </a:rPr>
              <a:t> </a:t>
            </a:r>
            <a:r>
              <a:rPr sz="900" i="1" spc="-5" dirty="0">
                <a:solidFill>
                  <a:srgbClr val="234060"/>
                </a:solidFill>
                <a:latin typeface="Trebuchet MS"/>
                <a:cs typeface="Trebuchet MS"/>
              </a:rPr>
              <a:t>09</a:t>
            </a:r>
            <a:endParaRPr sz="900">
              <a:latin typeface="Trebuchet MS"/>
              <a:cs typeface="Trebuchet MS"/>
            </a:endParaRPr>
          </a:p>
          <a:p>
            <a:pPr marL="396240">
              <a:lnSpc>
                <a:spcPct val="100000"/>
              </a:lnSpc>
            </a:pPr>
            <a:r>
              <a:rPr sz="900" i="1" spc="-5" dirty="0">
                <a:solidFill>
                  <a:srgbClr val="003366"/>
                </a:solidFill>
                <a:latin typeface="Trebuchet MS"/>
                <a:cs typeface="Trebuchet MS"/>
              </a:rPr>
              <a:t>e</a:t>
            </a:r>
            <a:r>
              <a:rPr sz="900" i="1" spc="5" dirty="0">
                <a:solidFill>
                  <a:srgbClr val="003366"/>
                </a:solidFill>
                <a:latin typeface="Trebuchet MS"/>
                <a:cs typeface="Trebuchet MS"/>
              </a:rPr>
              <a:t>-</a:t>
            </a:r>
            <a:r>
              <a:rPr sz="900" i="1" spc="-5" dirty="0">
                <a:solidFill>
                  <a:srgbClr val="003366"/>
                </a:solidFill>
                <a:latin typeface="Trebuchet MS"/>
                <a:cs typeface="Trebuchet MS"/>
              </a:rPr>
              <a:t>mai</a:t>
            </a:r>
            <a:r>
              <a:rPr sz="900" i="1" spc="-10" dirty="0">
                <a:solidFill>
                  <a:srgbClr val="003366"/>
                </a:solidFill>
                <a:latin typeface="Trebuchet MS"/>
                <a:cs typeface="Trebuchet MS"/>
              </a:rPr>
              <a:t>l</a:t>
            </a:r>
            <a:r>
              <a:rPr sz="900" i="1" dirty="0">
                <a:solidFill>
                  <a:srgbClr val="003366"/>
                </a:solidFill>
                <a:latin typeface="Trebuchet MS"/>
                <a:cs typeface="Trebuchet MS"/>
              </a:rPr>
              <a:t>:</a:t>
            </a:r>
            <a:r>
              <a:rPr sz="900" i="1" spc="10" dirty="0">
                <a:solidFill>
                  <a:srgbClr val="003366"/>
                </a:solidFill>
                <a:latin typeface="Trebuchet MS"/>
                <a:cs typeface="Trebuchet MS"/>
              </a:rPr>
              <a:t> </a:t>
            </a:r>
            <a:r>
              <a:rPr sz="900" i="1" u="sng" dirty="0">
                <a:solidFill>
                  <a:srgbClr val="0462C1"/>
                </a:solidFill>
                <a:latin typeface="Trebuchet MS"/>
                <a:cs typeface="Trebuchet MS"/>
                <a:hlinkClick r:id="rId8"/>
              </a:rPr>
              <a:t>pdb</a:t>
            </a:r>
            <a:r>
              <a:rPr sz="900" i="1" u="sng" spc="-5" dirty="0">
                <a:solidFill>
                  <a:srgbClr val="0462C1"/>
                </a:solidFill>
                <a:latin typeface="Trebuchet MS"/>
                <a:cs typeface="Trebuchet MS"/>
                <a:hlinkClick r:id="rId8"/>
              </a:rPr>
              <a:t>ul</a:t>
            </a:r>
            <a:r>
              <a:rPr sz="900" i="1" u="sng" dirty="0">
                <a:solidFill>
                  <a:srgbClr val="0462C1"/>
                </a:solidFill>
                <a:latin typeface="Trebuchet MS"/>
                <a:cs typeface="Trebuchet MS"/>
                <a:hlinkClick r:id="rId8"/>
              </a:rPr>
              <a:t>g</a:t>
            </a:r>
            <a:r>
              <a:rPr sz="900" i="1" u="sng" spc="-5" dirty="0">
                <a:solidFill>
                  <a:srgbClr val="0462C1"/>
                </a:solidFill>
                <a:latin typeface="Trebuchet MS"/>
                <a:cs typeface="Trebuchet MS"/>
                <a:hlinkClick r:id="rId8"/>
              </a:rPr>
              <a:t>a</a:t>
            </a:r>
            <a:r>
              <a:rPr sz="900" i="1" u="sng" spc="-10" dirty="0">
                <a:solidFill>
                  <a:srgbClr val="0462C1"/>
                </a:solidFill>
                <a:latin typeface="Trebuchet MS"/>
                <a:cs typeface="Trebuchet MS"/>
                <a:hlinkClick r:id="rId8"/>
              </a:rPr>
              <a:t>r</a:t>
            </a:r>
            <a:r>
              <a:rPr sz="900" i="1" u="sng" dirty="0">
                <a:solidFill>
                  <a:srgbClr val="0462C1"/>
                </a:solidFill>
                <a:latin typeface="Trebuchet MS"/>
                <a:cs typeface="Trebuchet MS"/>
                <a:hlinkClick r:id="rId8"/>
              </a:rPr>
              <a:t>i</a:t>
            </a:r>
            <a:r>
              <a:rPr sz="900" i="1" u="sng" spc="-5" dirty="0">
                <a:solidFill>
                  <a:srgbClr val="0462C1"/>
                </a:solidFill>
                <a:latin typeface="Trebuchet MS"/>
                <a:cs typeface="Trebuchet MS"/>
                <a:hlinkClick r:id="rId8"/>
              </a:rPr>
              <a:t>a2010</a:t>
            </a:r>
            <a:r>
              <a:rPr sz="900" i="1" u="sng" spc="-10" dirty="0">
                <a:solidFill>
                  <a:srgbClr val="0462C1"/>
                </a:solidFill>
                <a:latin typeface="Trebuchet MS"/>
                <a:cs typeface="Trebuchet MS"/>
                <a:hlinkClick r:id="rId8"/>
              </a:rPr>
              <a:t>@</a:t>
            </a:r>
            <a:r>
              <a:rPr sz="900" i="1" u="sng" dirty="0">
                <a:solidFill>
                  <a:srgbClr val="0462C1"/>
                </a:solidFill>
                <a:latin typeface="Trebuchet MS"/>
                <a:cs typeface="Trebuchet MS"/>
                <a:hlinkClick r:id="rId8"/>
              </a:rPr>
              <a:t>g</a:t>
            </a:r>
            <a:r>
              <a:rPr sz="900" i="1" u="sng" spc="-5" dirty="0">
                <a:solidFill>
                  <a:srgbClr val="0462C1"/>
                </a:solidFill>
                <a:latin typeface="Trebuchet MS"/>
                <a:cs typeface="Trebuchet MS"/>
                <a:hlinkClick r:id="rId8"/>
              </a:rPr>
              <a:t>mail</a:t>
            </a:r>
            <a:r>
              <a:rPr sz="900" i="1" u="sng" spc="5" dirty="0">
                <a:solidFill>
                  <a:srgbClr val="0462C1"/>
                </a:solidFill>
                <a:latin typeface="Trebuchet MS"/>
                <a:cs typeface="Trebuchet MS"/>
                <a:hlinkClick r:id="rId8"/>
              </a:rPr>
              <a:t>.</a:t>
            </a:r>
            <a:r>
              <a:rPr sz="900" i="1" u="sng" dirty="0">
                <a:solidFill>
                  <a:srgbClr val="0462C1"/>
                </a:solidFill>
                <a:latin typeface="Trebuchet MS"/>
                <a:cs typeface="Trebuchet MS"/>
                <a:hlinkClick r:id="rId8"/>
              </a:rPr>
              <a:t>c</a:t>
            </a:r>
            <a:r>
              <a:rPr sz="900" i="1" u="sng" spc="-10" dirty="0">
                <a:solidFill>
                  <a:srgbClr val="0462C1"/>
                </a:solidFill>
                <a:latin typeface="Trebuchet MS"/>
                <a:cs typeface="Trebuchet MS"/>
                <a:hlinkClick r:id="rId8"/>
              </a:rPr>
              <a:t>o</a:t>
            </a:r>
            <a:r>
              <a:rPr sz="900" i="1" u="sng" dirty="0">
                <a:solidFill>
                  <a:srgbClr val="0462C1"/>
                </a:solidFill>
                <a:latin typeface="Trebuchet MS"/>
                <a:cs typeface="Trebuchet MS"/>
                <a:hlinkClick r:id="rId8"/>
              </a:rPr>
              <a:t>m</a:t>
            </a:r>
            <a:endParaRPr sz="900">
              <a:latin typeface="Trebuchet MS"/>
              <a:cs typeface="Trebuchet MS"/>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075436" y="1173378"/>
            <a:ext cx="3407410" cy="430887"/>
          </a:xfrm>
          <a:prstGeom prst="rect">
            <a:avLst/>
          </a:prstGeom>
        </p:spPr>
        <p:txBody>
          <a:bodyPr vert="horz" wrap="square" lIns="0" tIns="0" rIns="0" bIns="0" rtlCol="0">
            <a:spAutoFit/>
          </a:bodyPr>
          <a:lstStyle/>
          <a:p>
            <a:pPr marL="12700">
              <a:lnSpc>
                <a:spcPct val="100000"/>
              </a:lnSpc>
              <a:tabLst>
                <a:tab pos="1515110" algn="l"/>
                <a:tab pos="2317115" algn="l"/>
              </a:tabLst>
            </a:pPr>
            <a:r>
              <a:rPr lang="en-US" sz="2800" spc="50" dirty="0" smtClean="0">
                <a:solidFill>
                  <a:schemeClr val="tx1"/>
                </a:solidFill>
              </a:rPr>
              <a:t>Diseases in vineyards</a:t>
            </a:r>
            <a:endParaRPr lang="en-US" sz="2800" dirty="0">
              <a:cs typeface="Calibri"/>
            </a:endParaRPr>
          </a:p>
        </p:txBody>
      </p:sp>
      <p:sp>
        <p:nvSpPr>
          <p:cNvPr id="3" name="object 3"/>
          <p:cNvSpPr/>
          <p:nvPr/>
        </p:nvSpPr>
        <p:spPr>
          <a:xfrm>
            <a:off x="4206240" y="88392"/>
            <a:ext cx="1304543" cy="896111"/>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8310371" y="249936"/>
            <a:ext cx="2357628" cy="560832"/>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6452615" y="153923"/>
            <a:ext cx="1068324" cy="853439"/>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1524000" y="153923"/>
            <a:ext cx="1377696" cy="748284"/>
          </a:xfrm>
          <a:prstGeom prst="rect">
            <a:avLst/>
          </a:prstGeom>
          <a:blipFill>
            <a:blip r:embed="rId6" cstate="print"/>
            <a:stretch>
              <a:fillRect/>
            </a:stretch>
          </a:blipFill>
        </p:spPr>
        <p:txBody>
          <a:bodyPr wrap="square" lIns="0" tIns="0" rIns="0" bIns="0" rtlCol="0"/>
          <a:lstStyle/>
          <a:p>
            <a:endParaRPr/>
          </a:p>
        </p:txBody>
      </p:sp>
      <p:sp>
        <p:nvSpPr>
          <p:cNvPr id="7" name="object 7"/>
          <p:cNvSpPr txBox="1">
            <a:spLocks noGrp="1"/>
          </p:cNvSpPr>
          <p:nvPr>
            <p:ph type="body" idx="1"/>
          </p:nvPr>
        </p:nvSpPr>
        <p:spPr>
          <a:xfrm>
            <a:off x="746404" y="1826539"/>
            <a:ext cx="10699191" cy="3367589"/>
          </a:xfrm>
          <a:prstGeom prst="rect">
            <a:avLst/>
          </a:prstGeom>
        </p:spPr>
        <p:txBody>
          <a:bodyPr vert="horz" wrap="square" lIns="0" tIns="0" rIns="0" bIns="0" rtlCol="0">
            <a:spAutoFit/>
          </a:bodyPr>
          <a:lstStyle/>
          <a:p>
            <a:pPr marL="339725">
              <a:lnSpc>
                <a:spcPct val="100000"/>
              </a:lnSpc>
            </a:pPr>
            <a:r>
              <a:rPr lang="en-US" dirty="0"/>
              <a:t>Calcium </a:t>
            </a:r>
            <a:r>
              <a:rPr lang="en-US" dirty="0" smtClean="0"/>
              <a:t>deficiency</a:t>
            </a:r>
            <a:endParaRPr dirty="0"/>
          </a:p>
          <a:p>
            <a:pPr marL="12700" marR="5080" algn="just">
              <a:lnSpc>
                <a:spcPct val="99800"/>
              </a:lnSpc>
              <a:spcBef>
                <a:spcPts val="1330"/>
              </a:spcBef>
            </a:pPr>
            <a:r>
              <a:rPr lang="en-US" sz="1900" b="0" spc="-15" dirty="0">
                <a:solidFill>
                  <a:srgbClr val="333333"/>
                </a:solidFill>
                <a:latin typeface="Arial"/>
                <a:cs typeface="Arial"/>
              </a:rPr>
              <a:t>Calcium is very important for the yield of grapes and is critical for some quality indicators such as </a:t>
            </a:r>
            <a:r>
              <a:rPr lang="en-US" sz="1900" b="0" spc="-15" dirty="0" smtClean="0">
                <a:solidFill>
                  <a:srgbClr val="333333"/>
                </a:solidFill>
                <a:latin typeface="Arial"/>
                <a:cs typeface="Arial"/>
              </a:rPr>
              <a:t>berry </a:t>
            </a:r>
            <a:r>
              <a:rPr lang="en-US" sz="1900" b="0" spc="-15" dirty="0">
                <a:solidFill>
                  <a:srgbClr val="333333"/>
                </a:solidFill>
                <a:latin typeface="Arial"/>
                <a:cs typeface="Arial"/>
              </a:rPr>
              <a:t>skin strength, disease resistance, reducing grape rot</a:t>
            </a:r>
            <a:r>
              <a:rPr sz="1900" b="0" spc="-10" dirty="0" smtClean="0">
                <a:solidFill>
                  <a:srgbClr val="333333"/>
                </a:solidFill>
                <a:latin typeface="Arial"/>
                <a:cs typeface="Arial"/>
              </a:rPr>
              <a:t>.</a:t>
            </a:r>
            <a:r>
              <a:rPr sz="1900" b="0" spc="105" dirty="0" smtClean="0">
                <a:solidFill>
                  <a:srgbClr val="333333"/>
                </a:solidFill>
                <a:latin typeface="Arial"/>
                <a:cs typeface="Arial"/>
              </a:rPr>
              <a:t> </a:t>
            </a:r>
            <a:r>
              <a:rPr lang="en-US" sz="1900" b="0" spc="-10" dirty="0">
                <a:solidFill>
                  <a:srgbClr val="333333"/>
                </a:solidFill>
                <a:latin typeface="Arial"/>
                <a:cs typeface="Arial"/>
              </a:rPr>
              <a:t>Calcium deficiency leads to loss </a:t>
            </a:r>
            <a:r>
              <a:rPr lang="en-US" sz="1900" b="0" spc="-10" dirty="0" smtClean="0">
                <a:solidFill>
                  <a:srgbClr val="333333"/>
                </a:solidFill>
                <a:latin typeface="Arial"/>
                <a:cs typeface="Arial"/>
              </a:rPr>
              <a:t>of clusters and berries.</a:t>
            </a:r>
            <a:r>
              <a:rPr sz="1900" b="0" spc="120" dirty="0" smtClean="0">
                <a:solidFill>
                  <a:srgbClr val="333333"/>
                </a:solidFill>
                <a:latin typeface="Arial"/>
                <a:cs typeface="Arial"/>
              </a:rPr>
              <a:t> </a:t>
            </a:r>
            <a:r>
              <a:rPr lang="en-US" sz="1900" b="0" spc="-15" dirty="0">
                <a:solidFill>
                  <a:srgbClr val="333333"/>
                </a:solidFill>
                <a:latin typeface="Arial"/>
                <a:cs typeface="Arial"/>
              </a:rPr>
              <a:t>Almost 40% of calcium goes into the leaves and for the growth of vine sticks</a:t>
            </a:r>
            <a:r>
              <a:rPr sz="1900" b="0" spc="-10" dirty="0" smtClean="0">
                <a:solidFill>
                  <a:srgbClr val="333333"/>
                </a:solidFill>
                <a:latin typeface="Arial"/>
                <a:cs typeface="Arial"/>
              </a:rPr>
              <a:t>.</a:t>
            </a:r>
            <a:r>
              <a:rPr sz="1900" b="0" dirty="0" smtClean="0">
                <a:solidFill>
                  <a:srgbClr val="333333"/>
                </a:solidFill>
                <a:latin typeface="Arial"/>
                <a:cs typeface="Arial"/>
              </a:rPr>
              <a:t> </a:t>
            </a:r>
            <a:r>
              <a:rPr lang="en-US" sz="1900" b="0" spc="-110" dirty="0">
                <a:solidFill>
                  <a:srgbClr val="333333"/>
                </a:solidFill>
                <a:latin typeface="Arial"/>
                <a:cs typeface="Arial"/>
              </a:rPr>
              <a:t>Calcium is a key element of cell walls, managing the membrane structure and regulation of enzyme systems, the activity of </a:t>
            </a:r>
            <a:r>
              <a:rPr lang="en-US" sz="1900" b="0" spc="-110" dirty="0" err="1">
                <a:solidFill>
                  <a:srgbClr val="333333"/>
                </a:solidFill>
                <a:latin typeface="Arial"/>
                <a:cs typeface="Arial"/>
              </a:rPr>
              <a:t>phytohormones</a:t>
            </a:r>
            <a:r>
              <a:rPr lang="en-US" sz="1900" b="0" spc="-110" dirty="0">
                <a:solidFill>
                  <a:srgbClr val="333333"/>
                </a:solidFill>
                <a:latin typeface="Arial"/>
                <a:cs typeface="Arial"/>
              </a:rPr>
              <a:t> and the absorption of nutrients</a:t>
            </a:r>
            <a:r>
              <a:rPr sz="1900" b="0" spc="-10" dirty="0" smtClean="0">
                <a:solidFill>
                  <a:srgbClr val="333333"/>
                </a:solidFill>
                <a:latin typeface="Arial"/>
                <a:cs typeface="Arial"/>
              </a:rPr>
              <a:t>.</a:t>
            </a:r>
            <a:r>
              <a:rPr sz="1900" b="0" dirty="0" smtClean="0">
                <a:solidFill>
                  <a:srgbClr val="333333"/>
                </a:solidFill>
                <a:latin typeface="Arial"/>
                <a:cs typeface="Arial"/>
              </a:rPr>
              <a:t> </a:t>
            </a:r>
            <a:r>
              <a:rPr lang="en-US" sz="1900" b="0" spc="-195" dirty="0">
                <a:solidFill>
                  <a:srgbClr val="333333"/>
                </a:solidFill>
                <a:latin typeface="Arial"/>
                <a:cs typeface="Arial"/>
              </a:rPr>
              <a:t>The element affects the quality of the fruit, color and aroma</a:t>
            </a:r>
            <a:r>
              <a:rPr sz="1900" b="0" spc="-10" dirty="0" smtClean="0">
                <a:solidFill>
                  <a:srgbClr val="333333"/>
                </a:solidFill>
                <a:latin typeface="Arial"/>
                <a:cs typeface="Arial"/>
              </a:rPr>
              <a:t>.</a:t>
            </a:r>
            <a:r>
              <a:rPr sz="1900" b="0" dirty="0" smtClean="0">
                <a:solidFill>
                  <a:srgbClr val="333333"/>
                </a:solidFill>
                <a:latin typeface="Arial"/>
                <a:cs typeface="Arial"/>
              </a:rPr>
              <a:t> </a:t>
            </a:r>
            <a:r>
              <a:rPr lang="en-US" sz="1900" b="0" spc="45" dirty="0">
                <a:solidFill>
                  <a:srgbClr val="333333"/>
                </a:solidFill>
                <a:latin typeface="Arial"/>
                <a:cs typeface="Arial"/>
              </a:rPr>
              <a:t>In case of calcium deficiency, the vines are very sensitive to low temperatures</a:t>
            </a:r>
            <a:r>
              <a:rPr sz="1900" b="0" spc="-10" dirty="0" smtClean="0">
                <a:solidFill>
                  <a:srgbClr val="333333"/>
                </a:solidFill>
                <a:latin typeface="Arial"/>
                <a:cs typeface="Arial"/>
              </a:rPr>
              <a:t>.</a:t>
            </a:r>
            <a:r>
              <a:rPr sz="1900" b="0" dirty="0" smtClean="0">
                <a:solidFill>
                  <a:srgbClr val="333333"/>
                </a:solidFill>
                <a:latin typeface="Arial"/>
                <a:cs typeface="Arial"/>
              </a:rPr>
              <a:t> </a:t>
            </a:r>
            <a:r>
              <a:rPr lang="en-US" sz="1900" b="0" spc="-15" dirty="0">
                <a:solidFill>
                  <a:srgbClr val="333333"/>
                </a:solidFill>
                <a:latin typeface="Arial"/>
                <a:cs typeface="Arial"/>
              </a:rPr>
              <a:t>Vineyards with magnesium and calcium deficiency are more sensitive to </a:t>
            </a:r>
            <a:r>
              <a:rPr lang="en-US" sz="1900" b="0" spc="-15" dirty="0" err="1">
                <a:solidFill>
                  <a:srgbClr val="333333"/>
                </a:solidFill>
                <a:latin typeface="Arial"/>
                <a:cs typeface="Arial"/>
              </a:rPr>
              <a:t>necrotization</a:t>
            </a:r>
            <a:r>
              <a:rPr lang="en-US" sz="1900" b="0" spc="-15" dirty="0">
                <a:solidFill>
                  <a:srgbClr val="333333"/>
                </a:solidFill>
                <a:latin typeface="Arial"/>
                <a:cs typeface="Arial"/>
              </a:rPr>
              <a:t> </a:t>
            </a:r>
            <a:r>
              <a:rPr lang="en-US" sz="1900" b="0" spc="-15" dirty="0" smtClean="0">
                <a:solidFill>
                  <a:srgbClr val="333333"/>
                </a:solidFill>
                <a:latin typeface="Arial"/>
                <a:cs typeface="Arial"/>
              </a:rPr>
              <a:t>of cluster rachis</a:t>
            </a:r>
            <a:r>
              <a:rPr sz="1900" b="0" spc="-10" dirty="0" smtClean="0">
                <a:solidFill>
                  <a:srgbClr val="333333"/>
                </a:solidFill>
                <a:latin typeface="Arial"/>
                <a:cs typeface="Arial"/>
              </a:rPr>
              <a:t>.</a:t>
            </a:r>
            <a:r>
              <a:rPr sz="1900" b="0" spc="95" dirty="0" smtClean="0">
                <a:solidFill>
                  <a:srgbClr val="333333"/>
                </a:solidFill>
                <a:latin typeface="Arial"/>
                <a:cs typeface="Arial"/>
              </a:rPr>
              <a:t> </a:t>
            </a:r>
            <a:r>
              <a:rPr lang="en-US" sz="1900" b="0" spc="-15" dirty="0">
                <a:solidFill>
                  <a:srgbClr val="333333"/>
                </a:solidFill>
                <a:latin typeface="Arial"/>
                <a:cs typeface="Arial"/>
              </a:rPr>
              <a:t>In most cases, calcium deficiency has no visible symptoms on the leaves of the vines, in case they are visible, the leaves are smaller with small necrotic spots</a:t>
            </a:r>
            <a:r>
              <a:rPr sz="1900" b="0" spc="-10" dirty="0" smtClean="0">
                <a:solidFill>
                  <a:srgbClr val="333333"/>
                </a:solidFill>
                <a:latin typeface="Arial"/>
                <a:cs typeface="Arial"/>
              </a:rPr>
              <a:t>.</a:t>
            </a:r>
            <a:r>
              <a:rPr sz="1900" b="0" spc="155" dirty="0" smtClean="0">
                <a:solidFill>
                  <a:srgbClr val="333333"/>
                </a:solidFill>
                <a:latin typeface="Arial"/>
                <a:cs typeface="Arial"/>
              </a:rPr>
              <a:t> </a:t>
            </a:r>
            <a:r>
              <a:rPr lang="en-US" sz="1900" b="0" spc="-15" dirty="0">
                <a:solidFill>
                  <a:srgbClr val="333333"/>
                </a:solidFill>
                <a:latin typeface="Arial"/>
                <a:cs typeface="Arial"/>
              </a:rPr>
              <a:t>With severe calcium deficiency, </a:t>
            </a:r>
            <a:r>
              <a:rPr lang="en-US" sz="1900" b="0" spc="-15" dirty="0" smtClean="0">
                <a:solidFill>
                  <a:srgbClr val="333333"/>
                </a:solidFill>
                <a:latin typeface="Arial"/>
                <a:cs typeface="Arial"/>
              </a:rPr>
              <a:t>root branches </a:t>
            </a:r>
            <a:r>
              <a:rPr lang="en-US" sz="1900" b="0" spc="-15" dirty="0">
                <a:solidFill>
                  <a:srgbClr val="333333"/>
                </a:solidFill>
                <a:latin typeface="Arial"/>
                <a:cs typeface="Arial"/>
              </a:rPr>
              <a:t>and shoots die</a:t>
            </a:r>
            <a:r>
              <a:rPr sz="1900" b="0" spc="-10" dirty="0" smtClean="0">
                <a:solidFill>
                  <a:srgbClr val="333333"/>
                </a:solidFill>
                <a:latin typeface="Arial"/>
                <a:cs typeface="Arial"/>
              </a:rPr>
              <a:t>.</a:t>
            </a:r>
            <a:endParaRPr sz="1900" dirty="0">
              <a:latin typeface="Arial"/>
              <a:cs typeface="Arial"/>
            </a:endParaRPr>
          </a:p>
        </p:txBody>
      </p:sp>
      <p:sp>
        <p:nvSpPr>
          <p:cNvPr id="8" name="object 8"/>
          <p:cNvSpPr txBox="1">
            <a:spLocks noGrp="1"/>
          </p:cNvSpPr>
          <p:nvPr>
            <p:ph type="ftr" sz="quarter" idx="5"/>
          </p:nvPr>
        </p:nvSpPr>
        <p:spPr>
          <a:prstGeom prst="rect">
            <a:avLst/>
          </a:prstGeom>
        </p:spPr>
        <p:txBody>
          <a:bodyPr vert="horz" wrap="square" lIns="0" tIns="0" rIns="0" bIns="0" rtlCol="0">
            <a:spAutoFit/>
          </a:bodyPr>
          <a:lstStyle/>
          <a:p>
            <a:pPr marL="12700" marR="5080">
              <a:lnSpc>
                <a:spcPct val="100000"/>
              </a:lnSpc>
            </a:pPr>
            <a:r>
              <a:rPr dirty="0">
                <a:solidFill>
                  <a:srgbClr val="003366"/>
                </a:solidFill>
              </a:rPr>
              <a:t>A</a:t>
            </a:r>
            <a:r>
              <a:rPr spc="-10" dirty="0">
                <a:solidFill>
                  <a:srgbClr val="003366"/>
                </a:solidFill>
              </a:rPr>
              <a:t>ss</a:t>
            </a:r>
            <a:r>
              <a:rPr dirty="0">
                <a:solidFill>
                  <a:srgbClr val="003366"/>
                </a:solidFill>
              </a:rPr>
              <a:t>oc</a:t>
            </a:r>
            <a:r>
              <a:rPr spc="-10" dirty="0">
                <a:solidFill>
                  <a:srgbClr val="003366"/>
                </a:solidFill>
              </a:rPr>
              <a:t>ia</a:t>
            </a:r>
            <a:r>
              <a:rPr dirty="0">
                <a:solidFill>
                  <a:srgbClr val="003366"/>
                </a:solidFill>
              </a:rPr>
              <a:t>t</a:t>
            </a:r>
            <a:r>
              <a:rPr spc="-10" dirty="0">
                <a:solidFill>
                  <a:srgbClr val="003366"/>
                </a:solidFill>
              </a:rPr>
              <a:t>i</a:t>
            </a:r>
            <a:r>
              <a:rPr dirty="0">
                <a:solidFill>
                  <a:srgbClr val="003366"/>
                </a:solidFill>
              </a:rPr>
              <a:t>on</a:t>
            </a:r>
            <a:r>
              <a:rPr spc="25" dirty="0">
                <a:solidFill>
                  <a:srgbClr val="003366"/>
                </a:solidFill>
              </a:rPr>
              <a:t> </a:t>
            </a:r>
            <a:r>
              <a:rPr spc="-5" dirty="0">
                <a:solidFill>
                  <a:srgbClr val="003366"/>
                </a:solidFill>
              </a:rPr>
              <a:t>P</a:t>
            </a:r>
            <a:r>
              <a:rPr spc="5" dirty="0">
                <a:solidFill>
                  <a:srgbClr val="003366"/>
                </a:solidFill>
              </a:rPr>
              <a:t>r</a:t>
            </a:r>
            <a:r>
              <a:rPr dirty="0">
                <a:solidFill>
                  <a:srgbClr val="003366"/>
                </a:solidFill>
              </a:rPr>
              <a:t>o</a:t>
            </a:r>
            <a:r>
              <a:rPr spc="-5" dirty="0">
                <a:solidFill>
                  <a:srgbClr val="003366"/>
                </a:solidFill>
              </a:rPr>
              <a:t>s</a:t>
            </a:r>
            <a:r>
              <a:rPr dirty="0">
                <a:solidFill>
                  <a:srgbClr val="003366"/>
                </a:solidFill>
              </a:rPr>
              <a:t>p</a:t>
            </a:r>
            <a:r>
              <a:rPr spc="-10" dirty="0">
                <a:solidFill>
                  <a:srgbClr val="003366"/>
                </a:solidFill>
              </a:rPr>
              <a:t>e</a:t>
            </a:r>
            <a:r>
              <a:rPr dirty="0">
                <a:solidFill>
                  <a:srgbClr val="003366"/>
                </a:solidFill>
              </a:rPr>
              <a:t>r</a:t>
            </a:r>
            <a:r>
              <a:rPr spc="-10" dirty="0">
                <a:solidFill>
                  <a:srgbClr val="003366"/>
                </a:solidFill>
              </a:rPr>
              <a:t>i</a:t>
            </a:r>
            <a:r>
              <a:rPr dirty="0">
                <a:solidFill>
                  <a:srgbClr val="003366"/>
                </a:solidFill>
              </a:rPr>
              <a:t>ty</a:t>
            </a:r>
            <a:r>
              <a:rPr spc="15" dirty="0">
                <a:solidFill>
                  <a:srgbClr val="003366"/>
                </a:solidFill>
              </a:rPr>
              <a:t> </a:t>
            </a:r>
            <a:r>
              <a:rPr spc="-10" dirty="0">
                <a:solidFill>
                  <a:srgbClr val="003366"/>
                </a:solidFill>
              </a:rPr>
              <a:t>a</a:t>
            </a:r>
            <a:r>
              <a:rPr spc="-5" dirty="0">
                <a:solidFill>
                  <a:srgbClr val="003366"/>
                </a:solidFill>
              </a:rPr>
              <a:t>n</a:t>
            </a:r>
            <a:r>
              <a:rPr dirty="0">
                <a:solidFill>
                  <a:srgbClr val="003366"/>
                </a:solidFill>
              </a:rPr>
              <a:t>d</a:t>
            </a:r>
            <a:r>
              <a:rPr spc="5" dirty="0">
                <a:solidFill>
                  <a:srgbClr val="003366"/>
                </a:solidFill>
              </a:rPr>
              <a:t> </a:t>
            </a:r>
            <a:r>
              <a:rPr spc="-10" dirty="0">
                <a:solidFill>
                  <a:srgbClr val="003366"/>
                </a:solidFill>
              </a:rPr>
              <a:t>Deve</a:t>
            </a:r>
            <a:r>
              <a:rPr dirty="0">
                <a:solidFill>
                  <a:srgbClr val="003366"/>
                </a:solidFill>
              </a:rPr>
              <a:t>lop</a:t>
            </a:r>
            <a:r>
              <a:rPr spc="-5" dirty="0">
                <a:solidFill>
                  <a:srgbClr val="003366"/>
                </a:solidFill>
              </a:rPr>
              <a:t>m</a:t>
            </a:r>
            <a:r>
              <a:rPr spc="-10" dirty="0">
                <a:solidFill>
                  <a:srgbClr val="003366"/>
                </a:solidFill>
              </a:rPr>
              <a:t>e</a:t>
            </a:r>
            <a:r>
              <a:rPr spc="-5" dirty="0">
                <a:solidFill>
                  <a:srgbClr val="003366"/>
                </a:solidFill>
              </a:rPr>
              <a:t>n</a:t>
            </a:r>
            <a:r>
              <a:rPr dirty="0">
                <a:solidFill>
                  <a:srgbClr val="003366"/>
                </a:solidFill>
              </a:rPr>
              <a:t>t</a:t>
            </a:r>
            <a:r>
              <a:rPr spc="50" dirty="0">
                <a:solidFill>
                  <a:srgbClr val="003366"/>
                </a:solidFill>
              </a:rPr>
              <a:t> </a:t>
            </a:r>
            <a:r>
              <a:rPr spc="-10" dirty="0">
                <a:solidFill>
                  <a:srgbClr val="003366"/>
                </a:solidFill>
              </a:rPr>
              <a:t>i</a:t>
            </a:r>
            <a:r>
              <a:rPr dirty="0">
                <a:solidFill>
                  <a:srgbClr val="003366"/>
                </a:solidFill>
              </a:rPr>
              <a:t>n </a:t>
            </a:r>
            <a:r>
              <a:rPr spc="-5" dirty="0">
                <a:solidFill>
                  <a:srgbClr val="003366"/>
                </a:solidFill>
              </a:rPr>
              <a:t>Bulg</a:t>
            </a:r>
            <a:r>
              <a:rPr spc="-10" dirty="0">
                <a:solidFill>
                  <a:srgbClr val="003366"/>
                </a:solidFill>
              </a:rPr>
              <a:t>a</a:t>
            </a:r>
            <a:r>
              <a:rPr dirty="0">
                <a:solidFill>
                  <a:srgbClr val="003366"/>
                </a:solidFill>
              </a:rPr>
              <a:t>r</a:t>
            </a:r>
            <a:r>
              <a:rPr spc="-10" dirty="0">
                <a:solidFill>
                  <a:srgbClr val="003366"/>
                </a:solidFill>
              </a:rPr>
              <a:t>i</a:t>
            </a:r>
            <a:r>
              <a:rPr dirty="0">
                <a:solidFill>
                  <a:srgbClr val="003366"/>
                </a:solidFill>
              </a:rPr>
              <a:t>a </a:t>
            </a:r>
            <a:r>
              <a:rPr dirty="0"/>
              <a:t>P</a:t>
            </a:r>
            <a:r>
              <a:rPr spc="-5" dirty="0"/>
              <a:t>roj</a:t>
            </a:r>
            <a:r>
              <a:rPr spc="-15" dirty="0"/>
              <a:t>e</a:t>
            </a:r>
            <a:r>
              <a:rPr spc="-5" dirty="0"/>
              <a:t>c</a:t>
            </a:r>
            <a:r>
              <a:rPr dirty="0"/>
              <a:t>t</a:t>
            </a:r>
            <a:r>
              <a:rPr spc="5" dirty="0"/>
              <a:t>:</a:t>
            </a:r>
            <a:r>
              <a:rPr dirty="0">
                <a:latin typeface="Trebuchet MS"/>
                <a:cs typeface="Trebuchet MS"/>
              </a:rPr>
              <a:t>“SOS</a:t>
            </a:r>
            <a:r>
              <a:rPr spc="-25" dirty="0">
                <a:latin typeface="Trebuchet MS"/>
                <a:cs typeface="Trebuchet MS"/>
              </a:rPr>
              <a:t> </a:t>
            </a:r>
            <a:r>
              <a:rPr spc="-5" dirty="0"/>
              <a:t>for </a:t>
            </a:r>
            <a:r>
              <a:rPr spc="-10" dirty="0"/>
              <a:t>e</a:t>
            </a:r>
            <a:r>
              <a:rPr dirty="0"/>
              <a:t>n</a:t>
            </a:r>
            <a:r>
              <a:rPr spc="-10" dirty="0"/>
              <a:t>d</a:t>
            </a:r>
            <a:r>
              <a:rPr spc="-20" dirty="0"/>
              <a:t>a</a:t>
            </a:r>
            <a:r>
              <a:rPr dirty="0"/>
              <a:t>n</a:t>
            </a:r>
            <a:r>
              <a:rPr spc="-5" dirty="0"/>
              <a:t>g</a:t>
            </a:r>
            <a:r>
              <a:rPr spc="-10" dirty="0"/>
              <a:t>e</a:t>
            </a:r>
            <a:r>
              <a:rPr spc="-5" dirty="0"/>
              <a:t>r</a:t>
            </a:r>
            <a:r>
              <a:rPr spc="-10" dirty="0"/>
              <a:t>e</a:t>
            </a:r>
            <a:r>
              <a:rPr dirty="0"/>
              <a:t>d</a:t>
            </a:r>
            <a:r>
              <a:rPr spc="45" dirty="0"/>
              <a:t> </a:t>
            </a:r>
            <a:r>
              <a:rPr spc="-5" dirty="0"/>
              <a:t>t</a:t>
            </a:r>
            <a:r>
              <a:rPr dirty="0"/>
              <a:t>r</a:t>
            </a:r>
            <a:r>
              <a:rPr spc="-20" dirty="0"/>
              <a:t>a</a:t>
            </a:r>
            <a:r>
              <a:rPr spc="-10" dirty="0"/>
              <a:t>d</a:t>
            </a:r>
            <a:r>
              <a:rPr spc="-15" dirty="0"/>
              <a:t>i</a:t>
            </a:r>
            <a:r>
              <a:rPr spc="-5" dirty="0"/>
              <a:t>t</a:t>
            </a:r>
            <a:r>
              <a:rPr spc="-10" dirty="0"/>
              <a:t>i</a:t>
            </a:r>
            <a:r>
              <a:rPr spc="-5" dirty="0"/>
              <a:t>on</a:t>
            </a:r>
            <a:r>
              <a:rPr spc="-20" dirty="0"/>
              <a:t>a</a:t>
            </a:r>
            <a:r>
              <a:rPr spc="-5" dirty="0"/>
              <a:t>l</a:t>
            </a:r>
            <a:r>
              <a:rPr spc="50" dirty="0"/>
              <a:t> </a:t>
            </a:r>
            <a:r>
              <a:rPr spc="-5" dirty="0"/>
              <a:t>v</a:t>
            </a:r>
            <a:r>
              <a:rPr spc="-15" dirty="0"/>
              <a:t>i</a:t>
            </a:r>
            <a:r>
              <a:rPr spc="-5" dirty="0"/>
              <a:t>ne</a:t>
            </a:r>
            <a:r>
              <a:rPr spc="20" dirty="0"/>
              <a:t> </a:t>
            </a:r>
            <a:r>
              <a:rPr spc="-5" dirty="0">
                <a:latin typeface="Trebuchet MS"/>
                <a:cs typeface="Trebuchet MS"/>
              </a:rPr>
              <a:t>v</a:t>
            </a:r>
            <a:r>
              <a:rPr spc="-10" dirty="0">
                <a:latin typeface="Trebuchet MS"/>
                <a:cs typeface="Trebuchet MS"/>
              </a:rPr>
              <a:t>a</a:t>
            </a:r>
            <a:r>
              <a:rPr dirty="0">
                <a:latin typeface="Trebuchet MS"/>
                <a:cs typeface="Trebuchet MS"/>
              </a:rPr>
              <a:t>r</a:t>
            </a:r>
            <a:r>
              <a:rPr spc="-10" dirty="0">
                <a:latin typeface="Trebuchet MS"/>
                <a:cs typeface="Trebuchet MS"/>
              </a:rPr>
              <a:t>i</a:t>
            </a:r>
            <a:r>
              <a:rPr spc="-5" dirty="0">
                <a:latin typeface="Trebuchet MS"/>
                <a:cs typeface="Trebuchet MS"/>
              </a:rPr>
              <a:t>e</a:t>
            </a:r>
            <a:r>
              <a:rPr dirty="0">
                <a:latin typeface="Trebuchet MS"/>
                <a:cs typeface="Trebuchet MS"/>
              </a:rPr>
              <a:t>t</a:t>
            </a:r>
            <a:r>
              <a:rPr spc="-5" dirty="0">
                <a:latin typeface="Trebuchet MS"/>
                <a:cs typeface="Trebuchet MS"/>
              </a:rPr>
              <a:t>ie</a:t>
            </a:r>
            <a:r>
              <a:rPr spc="-10" dirty="0">
                <a:latin typeface="Trebuchet MS"/>
                <a:cs typeface="Trebuchet MS"/>
              </a:rPr>
              <a:t>s</a:t>
            </a:r>
            <a:r>
              <a:rPr dirty="0">
                <a:latin typeface="Trebuchet MS"/>
                <a:cs typeface="Trebuchet MS"/>
              </a:rPr>
              <a:t>” </a:t>
            </a:r>
            <a:r>
              <a:rPr spc="-5" dirty="0"/>
              <a:t>Ac</a:t>
            </a:r>
            <a:r>
              <a:rPr spc="-15" dirty="0"/>
              <a:t>r</a:t>
            </a:r>
            <a:r>
              <a:rPr spc="-5" dirty="0"/>
              <a:t>on</a:t>
            </a:r>
            <a:r>
              <a:rPr spc="-15" dirty="0"/>
              <a:t>y</a:t>
            </a:r>
            <a:r>
              <a:rPr spc="-5" dirty="0"/>
              <a:t>m</a:t>
            </a:r>
            <a:r>
              <a:rPr dirty="0"/>
              <a:t>:</a:t>
            </a:r>
            <a:r>
              <a:rPr spc="10" dirty="0"/>
              <a:t> </a:t>
            </a:r>
            <a:r>
              <a:rPr dirty="0">
                <a:latin typeface="Trebuchet MS"/>
                <a:cs typeface="Trebuchet MS"/>
              </a:rPr>
              <a:t>“</a:t>
            </a:r>
            <a:r>
              <a:rPr spc="-5" dirty="0"/>
              <a:t>V</a:t>
            </a:r>
            <a:r>
              <a:rPr spc="-15" dirty="0"/>
              <a:t>i</a:t>
            </a:r>
            <a:r>
              <a:rPr spc="-5" dirty="0"/>
              <a:t>n</a:t>
            </a:r>
            <a:r>
              <a:rPr spc="-15" dirty="0"/>
              <a:t>e</a:t>
            </a:r>
            <a:r>
              <a:rPr dirty="0"/>
              <a:t>SO</a:t>
            </a:r>
            <a:r>
              <a:rPr spc="5" dirty="0"/>
              <a:t>S</a:t>
            </a:r>
            <a:r>
              <a:rPr dirty="0">
                <a:latin typeface="Trebuchet MS"/>
                <a:cs typeface="Trebuchet MS"/>
              </a:rPr>
              <a:t>”</a:t>
            </a:r>
          </a:p>
          <a:p>
            <a:pPr marL="12700">
              <a:lnSpc>
                <a:spcPct val="100000"/>
              </a:lnSpc>
            </a:pPr>
            <a:r>
              <a:rPr dirty="0"/>
              <a:t>P</a:t>
            </a:r>
            <a:r>
              <a:rPr spc="-5" dirty="0"/>
              <a:t>roj</a:t>
            </a:r>
            <a:r>
              <a:rPr spc="-15" dirty="0"/>
              <a:t>e</a:t>
            </a:r>
            <a:r>
              <a:rPr spc="-5" dirty="0"/>
              <a:t>ct</a:t>
            </a:r>
            <a:r>
              <a:rPr spc="10" dirty="0"/>
              <a:t> </a:t>
            </a:r>
            <a:r>
              <a:rPr spc="-5" dirty="0"/>
              <a:t>N</a:t>
            </a:r>
            <a:r>
              <a:rPr spc="-20" dirty="0"/>
              <a:t>o</a:t>
            </a:r>
            <a:r>
              <a:rPr dirty="0"/>
              <a:t>.</a:t>
            </a:r>
            <a:r>
              <a:rPr spc="10" dirty="0"/>
              <a:t> </a:t>
            </a:r>
            <a:r>
              <a:rPr spc="-10" dirty="0"/>
              <a:t>1</a:t>
            </a:r>
            <a:r>
              <a:rPr spc="-25" dirty="0"/>
              <a:t>8</a:t>
            </a:r>
            <a:r>
              <a:rPr spc="-10" dirty="0"/>
              <a:t>29</a:t>
            </a:r>
          </a:p>
        </p:txBody>
      </p:sp>
      <p:sp>
        <p:nvSpPr>
          <p:cNvPr id="9" name="object 9"/>
          <p:cNvSpPr txBox="1"/>
          <p:nvPr/>
        </p:nvSpPr>
        <p:spPr>
          <a:xfrm>
            <a:off x="9868661" y="6231415"/>
            <a:ext cx="2245360" cy="551815"/>
          </a:xfrm>
          <a:prstGeom prst="rect">
            <a:avLst/>
          </a:prstGeom>
        </p:spPr>
        <p:txBody>
          <a:bodyPr vert="horz" wrap="square" lIns="0" tIns="0" rIns="0" bIns="0" rtlCol="0">
            <a:spAutoFit/>
          </a:bodyPr>
          <a:lstStyle/>
          <a:p>
            <a:pPr marL="1298575">
              <a:lnSpc>
                <a:spcPct val="100000"/>
              </a:lnSpc>
            </a:pPr>
            <a:r>
              <a:rPr sz="900" i="1" spc="-10" dirty="0">
                <a:solidFill>
                  <a:srgbClr val="003366"/>
                </a:solidFill>
                <a:latin typeface="Trebuchet MS"/>
                <a:cs typeface="Trebuchet MS"/>
              </a:rPr>
              <a:t>270</a:t>
            </a:r>
            <a:r>
              <a:rPr sz="900" i="1" dirty="0">
                <a:solidFill>
                  <a:srgbClr val="003366"/>
                </a:solidFill>
                <a:latin typeface="Trebuchet MS"/>
                <a:cs typeface="Trebuchet MS"/>
              </a:rPr>
              <a:t>0</a:t>
            </a:r>
            <a:r>
              <a:rPr sz="900" i="1" spc="20" dirty="0">
                <a:solidFill>
                  <a:srgbClr val="003366"/>
                </a:solidFill>
                <a:latin typeface="Trebuchet MS"/>
                <a:cs typeface="Trebuchet MS"/>
              </a:rPr>
              <a:t> </a:t>
            </a:r>
            <a:r>
              <a:rPr sz="900" i="1" spc="-10" dirty="0">
                <a:solidFill>
                  <a:srgbClr val="003366"/>
                </a:solidFill>
                <a:latin typeface="Trebuchet MS"/>
                <a:cs typeface="Trebuchet MS"/>
              </a:rPr>
              <a:t>B</a:t>
            </a:r>
            <a:r>
              <a:rPr sz="900" i="1" spc="-5" dirty="0">
                <a:solidFill>
                  <a:srgbClr val="003366"/>
                </a:solidFill>
                <a:latin typeface="Trebuchet MS"/>
                <a:cs typeface="Trebuchet MS"/>
              </a:rPr>
              <a:t>l</a:t>
            </a:r>
            <a:r>
              <a:rPr sz="900" i="1" spc="-10" dirty="0">
                <a:solidFill>
                  <a:srgbClr val="003366"/>
                </a:solidFill>
                <a:latin typeface="Trebuchet MS"/>
                <a:cs typeface="Trebuchet MS"/>
              </a:rPr>
              <a:t>a</a:t>
            </a:r>
            <a:r>
              <a:rPr sz="900" i="1" dirty="0">
                <a:solidFill>
                  <a:srgbClr val="003366"/>
                </a:solidFill>
                <a:latin typeface="Trebuchet MS"/>
                <a:cs typeface="Trebuchet MS"/>
              </a:rPr>
              <a:t>g</a:t>
            </a:r>
            <a:r>
              <a:rPr sz="900" i="1" spc="-5" dirty="0">
                <a:solidFill>
                  <a:srgbClr val="003366"/>
                </a:solidFill>
                <a:latin typeface="Trebuchet MS"/>
                <a:cs typeface="Trebuchet MS"/>
              </a:rPr>
              <a:t>oe</a:t>
            </a:r>
            <a:r>
              <a:rPr sz="900" i="1" dirty="0">
                <a:solidFill>
                  <a:srgbClr val="003366"/>
                </a:solidFill>
                <a:latin typeface="Trebuchet MS"/>
                <a:cs typeface="Trebuchet MS"/>
              </a:rPr>
              <a:t>vg</a:t>
            </a:r>
            <a:r>
              <a:rPr sz="900" i="1" spc="-5" dirty="0">
                <a:solidFill>
                  <a:srgbClr val="003366"/>
                </a:solidFill>
                <a:latin typeface="Trebuchet MS"/>
                <a:cs typeface="Trebuchet MS"/>
              </a:rPr>
              <a:t>r</a:t>
            </a:r>
            <a:r>
              <a:rPr sz="900" i="1" spc="-10" dirty="0">
                <a:solidFill>
                  <a:srgbClr val="003366"/>
                </a:solidFill>
                <a:latin typeface="Trebuchet MS"/>
                <a:cs typeface="Trebuchet MS"/>
              </a:rPr>
              <a:t>a</a:t>
            </a:r>
            <a:r>
              <a:rPr sz="900" i="1" dirty="0">
                <a:solidFill>
                  <a:srgbClr val="003366"/>
                </a:solidFill>
                <a:latin typeface="Trebuchet MS"/>
                <a:cs typeface="Trebuchet MS"/>
              </a:rPr>
              <a:t>d</a:t>
            </a:r>
            <a:endParaRPr sz="900">
              <a:latin typeface="Trebuchet MS"/>
              <a:cs typeface="Trebuchet MS"/>
            </a:endParaRPr>
          </a:p>
          <a:p>
            <a:pPr marL="12700" marR="5080" indent="482600">
              <a:lnSpc>
                <a:spcPct val="100000"/>
              </a:lnSpc>
            </a:pPr>
            <a:r>
              <a:rPr sz="900" i="1" spc="-5" dirty="0">
                <a:solidFill>
                  <a:srgbClr val="003366"/>
                </a:solidFill>
                <a:latin typeface="Trebuchet MS"/>
                <a:cs typeface="Trebuchet MS"/>
              </a:rPr>
              <a:t>“</a:t>
            </a:r>
            <a:r>
              <a:rPr sz="900" i="1" dirty="0">
                <a:solidFill>
                  <a:srgbClr val="003366"/>
                </a:solidFill>
                <a:latin typeface="Trebuchet MS"/>
                <a:cs typeface="Trebuchet MS"/>
              </a:rPr>
              <a:t>St</a:t>
            </a:r>
            <a:r>
              <a:rPr sz="900" i="1" spc="-5" dirty="0">
                <a:solidFill>
                  <a:srgbClr val="003366"/>
                </a:solidFill>
                <a:latin typeface="Trebuchet MS"/>
                <a:cs typeface="Trebuchet MS"/>
              </a:rPr>
              <a:t>e</a:t>
            </a:r>
            <a:r>
              <a:rPr sz="900" i="1" dirty="0">
                <a:solidFill>
                  <a:srgbClr val="003366"/>
                </a:solidFill>
                <a:latin typeface="Trebuchet MS"/>
                <a:cs typeface="Trebuchet MS"/>
              </a:rPr>
              <a:t>f</a:t>
            </a:r>
            <a:r>
              <a:rPr sz="900" i="1" spc="-10" dirty="0">
                <a:solidFill>
                  <a:srgbClr val="003366"/>
                </a:solidFill>
                <a:latin typeface="Trebuchet MS"/>
                <a:cs typeface="Trebuchet MS"/>
              </a:rPr>
              <a:t>a</a:t>
            </a:r>
            <a:r>
              <a:rPr sz="900" i="1" dirty="0">
                <a:solidFill>
                  <a:srgbClr val="003366"/>
                </a:solidFill>
                <a:latin typeface="Trebuchet MS"/>
                <a:cs typeface="Trebuchet MS"/>
              </a:rPr>
              <a:t>n</a:t>
            </a:r>
            <a:r>
              <a:rPr sz="900" i="1" spc="15" dirty="0">
                <a:solidFill>
                  <a:srgbClr val="003366"/>
                </a:solidFill>
                <a:latin typeface="Trebuchet MS"/>
                <a:cs typeface="Trebuchet MS"/>
              </a:rPr>
              <a:t> </a:t>
            </a:r>
            <a:r>
              <a:rPr sz="900" i="1" spc="-5" dirty="0">
                <a:solidFill>
                  <a:srgbClr val="003366"/>
                </a:solidFill>
                <a:latin typeface="Trebuchet MS"/>
                <a:cs typeface="Trebuchet MS"/>
              </a:rPr>
              <a:t>Stam</a:t>
            </a:r>
            <a:r>
              <a:rPr sz="900" i="1" dirty="0">
                <a:solidFill>
                  <a:srgbClr val="003366"/>
                </a:solidFill>
                <a:latin typeface="Trebuchet MS"/>
                <a:cs typeface="Trebuchet MS"/>
              </a:rPr>
              <a:t>b</a:t>
            </a:r>
            <a:r>
              <a:rPr sz="900" i="1" spc="-10" dirty="0">
                <a:solidFill>
                  <a:srgbClr val="003366"/>
                </a:solidFill>
                <a:latin typeface="Trebuchet MS"/>
                <a:cs typeface="Trebuchet MS"/>
              </a:rPr>
              <a:t>olo</a:t>
            </a:r>
            <a:r>
              <a:rPr sz="900" i="1" dirty="0">
                <a:solidFill>
                  <a:srgbClr val="003366"/>
                </a:solidFill>
                <a:latin typeface="Trebuchet MS"/>
                <a:cs typeface="Trebuchet MS"/>
              </a:rPr>
              <a:t>v”</a:t>
            </a:r>
            <a:r>
              <a:rPr sz="900" i="1" spc="10" dirty="0">
                <a:solidFill>
                  <a:srgbClr val="003366"/>
                </a:solidFill>
                <a:latin typeface="Trebuchet MS"/>
                <a:cs typeface="Trebuchet MS"/>
              </a:rPr>
              <a:t> </a:t>
            </a:r>
            <a:r>
              <a:rPr sz="900" i="1" spc="-10" dirty="0">
                <a:solidFill>
                  <a:srgbClr val="003366"/>
                </a:solidFill>
                <a:latin typeface="Trebuchet MS"/>
                <a:cs typeface="Trebuchet MS"/>
              </a:rPr>
              <a:t>s</a:t>
            </a:r>
            <a:r>
              <a:rPr sz="900" i="1" dirty="0">
                <a:solidFill>
                  <a:srgbClr val="003366"/>
                </a:solidFill>
                <a:latin typeface="Trebuchet MS"/>
                <a:cs typeface="Trebuchet MS"/>
              </a:rPr>
              <a:t>t</a:t>
            </a:r>
            <a:r>
              <a:rPr sz="900" i="1" spc="-10" dirty="0">
                <a:solidFill>
                  <a:srgbClr val="003366"/>
                </a:solidFill>
                <a:latin typeface="Trebuchet MS"/>
                <a:cs typeface="Trebuchet MS"/>
              </a:rPr>
              <a:t>r</a:t>
            </a:r>
            <a:r>
              <a:rPr sz="900" i="1" dirty="0">
                <a:solidFill>
                  <a:srgbClr val="003366"/>
                </a:solidFill>
                <a:latin typeface="Trebuchet MS"/>
                <a:cs typeface="Trebuchet MS"/>
              </a:rPr>
              <a:t>.</a:t>
            </a:r>
            <a:r>
              <a:rPr sz="900" i="1" spc="-5" dirty="0">
                <a:solidFill>
                  <a:srgbClr val="003366"/>
                </a:solidFill>
                <a:latin typeface="Trebuchet MS"/>
                <a:cs typeface="Trebuchet MS"/>
              </a:rPr>
              <a:t> </a:t>
            </a:r>
            <a:r>
              <a:rPr sz="900" i="1" dirty="0">
                <a:solidFill>
                  <a:srgbClr val="003366"/>
                </a:solidFill>
                <a:latin typeface="Trebuchet MS"/>
                <a:cs typeface="Trebuchet MS"/>
              </a:rPr>
              <a:t>№</a:t>
            </a:r>
            <a:r>
              <a:rPr sz="900" i="1" spc="-5" dirty="0">
                <a:solidFill>
                  <a:srgbClr val="003366"/>
                </a:solidFill>
                <a:latin typeface="Trebuchet MS"/>
                <a:cs typeface="Trebuchet MS"/>
              </a:rPr>
              <a:t>1</a:t>
            </a:r>
            <a:r>
              <a:rPr sz="900" i="1" dirty="0">
                <a:solidFill>
                  <a:srgbClr val="003366"/>
                </a:solidFill>
                <a:latin typeface="Trebuchet MS"/>
                <a:cs typeface="Trebuchet MS"/>
              </a:rPr>
              <a:t>,</a:t>
            </a:r>
            <a:r>
              <a:rPr sz="900" i="1" spc="-5" dirty="0">
                <a:solidFill>
                  <a:srgbClr val="003366"/>
                </a:solidFill>
                <a:latin typeface="Trebuchet MS"/>
                <a:cs typeface="Trebuchet MS"/>
              </a:rPr>
              <a:t> fl</a:t>
            </a:r>
            <a:r>
              <a:rPr sz="900" i="1" dirty="0">
                <a:solidFill>
                  <a:srgbClr val="003366"/>
                </a:solidFill>
                <a:latin typeface="Trebuchet MS"/>
                <a:cs typeface="Trebuchet MS"/>
              </a:rPr>
              <a:t>.</a:t>
            </a:r>
            <a:r>
              <a:rPr sz="900" i="1" spc="10" dirty="0">
                <a:solidFill>
                  <a:srgbClr val="003366"/>
                </a:solidFill>
                <a:latin typeface="Trebuchet MS"/>
                <a:cs typeface="Trebuchet MS"/>
              </a:rPr>
              <a:t> </a:t>
            </a:r>
            <a:r>
              <a:rPr sz="900" i="1" dirty="0">
                <a:solidFill>
                  <a:srgbClr val="003366"/>
                </a:solidFill>
                <a:latin typeface="Trebuchet MS"/>
                <a:cs typeface="Trebuchet MS"/>
              </a:rPr>
              <a:t>2 </a:t>
            </a:r>
            <a:r>
              <a:rPr sz="900" i="1" dirty="0">
                <a:solidFill>
                  <a:srgbClr val="234060"/>
                </a:solidFill>
                <a:latin typeface="Trebuchet MS"/>
                <a:cs typeface="Trebuchet MS"/>
              </a:rPr>
              <a:t>t</a:t>
            </a:r>
            <a:r>
              <a:rPr sz="900" i="1" spc="-5" dirty="0">
                <a:solidFill>
                  <a:srgbClr val="234060"/>
                </a:solidFill>
                <a:latin typeface="Trebuchet MS"/>
                <a:cs typeface="Trebuchet MS"/>
              </a:rPr>
              <a:t>e</a:t>
            </a:r>
            <a:r>
              <a:rPr sz="900" i="1" dirty="0">
                <a:solidFill>
                  <a:srgbClr val="234060"/>
                </a:solidFill>
                <a:latin typeface="Trebuchet MS"/>
                <a:cs typeface="Trebuchet MS"/>
              </a:rPr>
              <a:t>l.</a:t>
            </a:r>
            <a:r>
              <a:rPr sz="900" i="1" spc="-5" dirty="0">
                <a:solidFill>
                  <a:srgbClr val="234060"/>
                </a:solidFill>
                <a:latin typeface="Trebuchet MS"/>
                <a:cs typeface="Trebuchet MS"/>
              </a:rPr>
              <a:t> +35</a:t>
            </a:r>
            <a:r>
              <a:rPr sz="900" i="1" dirty="0">
                <a:solidFill>
                  <a:srgbClr val="234060"/>
                </a:solidFill>
                <a:latin typeface="Trebuchet MS"/>
                <a:cs typeface="Trebuchet MS"/>
              </a:rPr>
              <a:t>9</a:t>
            </a:r>
            <a:r>
              <a:rPr sz="900" i="1" spc="25" dirty="0">
                <a:solidFill>
                  <a:srgbClr val="234060"/>
                </a:solidFill>
                <a:latin typeface="Trebuchet MS"/>
                <a:cs typeface="Trebuchet MS"/>
              </a:rPr>
              <a:t> </a:t>
            </a:r>
            <a:r>
              <a:rPr sz="900" i="1" spc="-5" dirty="0">
                <a:solidFill>
                  <a:srgbClr val="234060"/>
                </a:solidFill>
                <a:latin typeface="Trebuchet MS"/>
                <a:cs typeface="Trebuchet MS"/>
              </a:rPr>
              <a:t>89</a:t>
            </a:r>
            <a:r>
              <a:rPr sz="900" i="1" dirty="0">
                <a:solidFill>
                  <a:srgbClr val="234060"/>
                </a:solidFill>
                <a:latin typeface="Trebuchet MS"/>
                <a:cs typeface="Trebuchet MS"/>
              </a:rPr>
              <a:t>6</a:t>
            </a:r>
            <a:r>
              <a:rPr sz="900" i="1" spc="25" dirty="0">
                <a:solidFill>
                  <a:srgbClr val="234060"/>
                </a:solidFill>
                <a:latin typeface="Trebuchet MS"/>
                <a:cs typeface="Trebuchet MS"/>
              </a:rPr>
              <a:t> </a:t>
            </a:r>
            <a:r>
              <a:rPr sz="900" i="1" spc="-5" dirty="0">
                <a:solidFill>
                  <a:srgbClr val="234060"/>
                </a:solidFill>
                <a:latin typeface="Trebuchet MS"/>
                <a:cs typeface="Trebuchet MS"/>
              </a:rPr>
              <a:t>0</a:t>
            </a:r>
            <a:r>
              <a:rPr sz="900" i="1" dirty="0">
                <a:solidFill>
                  <a:srgbClr val="234060"/>
                </a:solidFill>
                <a:latin typeface="Trebuchet MS"/>
                <a:cs typeface="Trebuchet MS"/>
              </a:rPr>
              <a:t>4</a:t>
            </a:r>
            <a:r>
              <a:rPr sz="900" i="1" spc="10" dirty="0">
                <a:solidFill>
                  <a:srgbClr val="234060"/>
                </a:solidFill>
                <a:latin typeface="Trebuchet MS"/>
                <a:cs typeface="Trebuchet MS"/>
              </a:rPr>
              <a:t> </a:t>
            </a:r>
            <a:r>
              <a:rPr sz="900" i="1" spc="-5" dirty="0">
                <a:solidFill>
                  <a:srgbClr val="234060"/>
                </a:solidFill>
                <a:latin typeface="Trebuchet MS"/>
                <a:cs typeface="Trebuchet MS"/>
              </a:rPr>
              <a:t>0</a:t>
            </a:r>
            <a:r>
              <a:rPr sz="900" i="1" dirty="0">
                <a:solidFill>
                  <a:srgbClr val="234060"/>
                </a:solidFill>
                <a:latin typeface="Trebuchet MS"/>
                <a:cs typeface="Trebuchet MS"/>
              </a:rPr>
              <a:t>9</a:t>
            </a:r>
            <a:r>
              <a:rPr sz="900" i="1" spc="10" dirty="0">
                <a:solidFill>
                  <a:srgbClr val="234060"/>
                </a:solidFill>
                <a:latin typeface="Trebuchet MS"/>
                <a:cs typeface="Trebuchet MS"/>
              </a:rPr>
              <a:t> </a:t>
            </a:r>
            <a:r>
              <a:rPr sz="900" i="1" spc="-5" dirty="0">
                <a:solidFill>
                  <a:srgbClr val="234060"/>
                </a:solidFill>
                <a:latin typeface="Trebuchet MS"/>
                <a:cs typeface="Trebuchet MS"/>
              </a:rPr>
              <a:t>0</a:t>
            </a:r>
            <a:r>
              <a:rPr sz="900" i="1" dirty="0">
                <a:solidFill>
                  <a:srgbClr val="234060"/>
                </a:solidFill>
                <a:latin typeface="Trebuchet MS"/>
                <a:cs typeface="Trebuchet MS"/>
              </a:rPr>
              <a:t>3</a:t>
            </a:r>
            <a:r>
              <a:rPr sz="900" i="1" spc="10" dirty="0">
                <a:solidFill>
                  <a:srgbClr val="234060"/>
                </a:solidFill>
                <a:latin typeface="Trebuchet MS"/>
                <a:cs typeface="Trebuchet MS"/>
              </a:rPr>
              <a:t> </a:t>
            </a:r>
            <a:r>
              <a:rPr sz="900" i="1" spc="-5" dirty="0">
                <a:solidFill>
                  <a:srgbClr val="234060"/>
                </a:solidFill>
                <a:latin typeface="Trebuchet MS"/>
                <a:cs typeface="Trebuchet MS"/>
              </a:rPr>
              <a:t>/</a:t>
            </a:r>
            <a:r>
              <a:rPr sz="900" i="1" dirty="0">
                <a:solidFill>
                  <a:srgbClr val="234060"/>
                </a:solidFill>
                <a:latin typeface="Trebuchet MS"/>
                <a:cs typeface="Trebuchet MS"/>
              </a:rPr>
              <a:t>+</a:t>
            </a:r>
            <a:r>
              <a:rPr sz="900" i="1" spc="10" dirty="0">
                <a:solidFill>
                  <a:srgbClr val="234060"/>
                </a:solidFill>
                <a:latin typeface="Trebuchet MS"/>
                <a:cs typeface="Trebuchet MS"/>
              </a:rPr>
              <a:t> </a:t>
            </a:r>
            <a:r>
              <a:rPr sz="900" i="1" spc="-5" dirty="0">
                <a:solidFill>
                  <a:srgbClr val="234060"/>
                </a:solidFill>
                <a:latin typeface="Trebuchet MS"/>
                <a:cs typeface="Trebuchet MS"/>
              </a:rPr>
              <a:t>35</a:t>
            </a:r>
            <a:r>
              <a:rPr sz="900" i="1" dirty="0">
                <a:solidFill>
                  <a:srgbClr val="234060"/>
                </a:solidFill>
                <a:latin typeface="Trebuchet MS"/>
                <a:cs typeface="Trebuchet MS"/>
              </a:rPr>
              <a:t>9</a:t>
            </a:r>
            <a:r>
              <a:rPr sz="900" i="1" spc="25" dirty="0">
                <a:solidFill>
                  <a:srgbClr val="234060"/>
                </a:solidFill>
                <a:latin typeface="Trebuchet MS"/>
                <a:cs typeface="Trebuchet MS"/>
              </a:rPr>
              <a:t> </a:t>
            </a:r>
            <a:r>
              <a:rPr sz="900" i="1" spc="-5" dirty="0">
                <a:solidFill>
                  <a:srgbClr val="234060"/>
                </a:solidFill>
                <a:latin typeface="Trebuchet MS"/>
                <a:cs typeface="Trebuchet MS"/>
              </a:rPr>
              <a:t>87</a:t>
            </a:r>
            <a:r>
              <a:rPr sz="900" i="1" dirty="0">
                <a:solidFill>
                  <a:srgbClr val="234060"/>
                </a:solidFill>
                <a:latin typeface="Trebuchet MS"/>
                <a:cs typeface="Trebuchet MS"/>
              </a:rPr>
              <a:t>6</a:t>
            </a:r>
            <a:r>
              <a:rPr sz="900" i="1" spc="10" dirty="0">
                <a:solidFill>
                  <a:srgbClr val="234060"/>
                </a:solidFill>
                <a:latin typeface="Trebuchet MS"/>
                <a:cs typeface="Trebuchet MS"/>
              </a:rPr>
              <a:t> </a:t>
            </a:r>
            <a:r>
              <a:rPr sz="900" i="1" spc="-5" dirty="0">
                <a:solidFill>
                  <a:srgbClr val="234060"/>
                </a:solidFill>
                <a:latin typeface="Trebuchet MS"/>
                <a:cs typeface="Trebuchet MS"/>
              </a:rPr>
              <a:t>7</a:t>
            </a:r>
            <a:r>
              <a:rPr sz="900" i="1" dirty="0">
                <a:solidFill>
                  <a:srgbClr val="234060"/>
                </a:solidFill>
                <a:latin typeface="Trebuchet MS"/>
                <a:cs typeface="Trebuchet MS"/>
              </a:rPr>
              <a:t>1</a:t>
            </a:r>
            <a:r>
              <a:rPr sz="900" i="1" spc="15" dirty="0">
                <a:solidFill>
                  <a:srgbClr val="234060"/>
                </a:solidFill>
                <a:latin typeface="Trebuchet MS"/>
                <a:cs typeface="Trebuchet MS"/>
              </a:rPr>
              <a:t> </a:t>
            </a:r>
            <a:r>
              <a:rPr sz="900" i="1" spc="-5" dirty="0">
                <a:solidFill>
                  <a:srgbClr val="234060"/>
                </a:solidFill>
                <a:latin typeface="Trebuchet MS"/>
                <a:cs typeface="Trebuchet MS"/>
              </a:rPr>
              <a:t>2</a:t>
            </a:r>
            <a:r>
              <a:rPr sz="900" i="1" dirty="0">
                <a:solidFill>
                  <a:srgbClr val="234060"/>
                </a:solidFill>
                <a:latin typeface="Trebuchet MS"/>
                <a:cs typeface="Trebuchet MS"/>
              </a:rPr>
              <a:t>4</a:t>
            </a:r>
            <a:r>
              <a:rPr sz="900" i="1" spc="25" dirty="0">
                <a:solidFill>
                  <a:srgbClr val="234060"/>
                </a:solidFill>
                <a:latin typeface="Trebuchet MS"/>
                <a:cs typeface="Trebuchet MS"/>
              </a:rPr>
              <a:t> </a:t>
            </a:r>
            <a:r>
              <a:rPr sz="900" i="1" spc="-5" dirty="0">
                <a:solidFill>
                  <a:srgbClr val="234060"/>
                </a:solidFill>
                <a:latin typeface="Trebuchet MS"/>
                <a:cs typeface="Trebuchet MS"/>
              </a:rPr>
              <a:t>09</a:t>
            </a:r>
            <a:endParaRPr sz="900">
              <a:latin typeface="Trebuchet MS"/>
              <a:cs typeface="Trebuchet MS"/>
            </a:endParaRPr>
          </a:p>
          <a:p>
            <a:pPr marL="396240">
              <a:lnSpc>
                <a:spcPct val="100000"/>
              </a:lnSpc>
            </a:pPr>
            <a:r>
              <a:rPr sz="900" i="1" spc="-5" dirty="0">
                <a:solidFill>
                  <a:srgbClr val="003366"/>
                </a:solidFill>
                <a:latin typeface="Trebuchet MS"/>
                <a:cs typeface="Trebuchet MS"/>
              </a:rPr>
              <a:t>e</a:t>
            </a:r>
            <a:r>
              <a:rPr sz="900" i="1" spc="5" dirty="0">
                <a:solidFill>
                  <a:srgbClr val="003366"/>
                </a:solidFill>
                <a:latin typeface="Trebuchet MS"/>
                <a:cs typeface="Trebuchet MS"/>
              </a:rPr>
              <a:t>-</a:t>
            </a:r>
            <a:r>
              <a:rPr sz="900" i="1" spc="-5" dirty="0">
                <a:solidFill>
                  <a:srgbClr val="003366"/>
                </a:solidFill>
                <a:latin typeface="Trebuchet MS"/>
                <a:cs typeface="Trebuchet MS"/>
              </a:rPr>
              <a:t>mai</a:t>
            </a:r>
            <a:r>
              <a:rPr sz="900" i="1" spc="-10" dirty="0">
                <a:solidFill>
                  <a:srgbClr val="003366"/>
                </a:solidFill>
                <a:latin typeface="Trebuchet MS"/>
                <a:cs typeface="Trebuchet MS"/>
              </a:rPr>
              <a:t>l</a:t>
            </a:r>
            <a:r>
              <a:rPr sz="900" i="1" dirty="0">
                <a:solidFill>
                  <a:srgbClr val="003366"/>
                </a:solidFill>
                <a:latin typeface="Trebuchet MS"/>
                <a:cs typeface="Trebuchet MS"/>
              </a:rPr>
              <a:t>:</a:t>
            </a:r>
            <a:r>
              <a:rPr sz="900" i="1" spc="10" dirty="0">
                <a:solidFill>
                  <a:srgbClr val="003366"/>
                </a:solidFill>
                <a:latin typeface="Trebuchet MS"/>
                <a:cs typeface="Trebuchet MS"/>
              </a:rPr>
              <a:t> </a:t>
            </a:r>
            <a:r>
              <a:rPr sz="900" i="1" u="sng" dirty="0">
                <a:solidFill>
                  <a:srgbClr val="0462C1"/>
                </a:solidFill>
                <a:latin typeface="Trebuchet MS"/>
                <a:cs typeface="Trebuchet MS"/>
                <a:hlinkClick r:id="rId7"/>
              </a:rPr>
              <a:t>pdb</a:t>
            </a:r>
            <a:r>
              <a:rPr sz="900" i="1" u="sng" spc="-5" dirty="0">
                <a:solidFill>
                  <a:srgbClr val="0462C1"/>
                </a:solidFill>
                <a:latin typeface="Trebuchet MS"/>
                <a:cs typeface="Trebuchet MS"/>
                <a:hlinkClick r:id="rId7"/>
              </a:rPr>
              <a:t>ul</a:t>
            </a:r>
            <a:r>
              <a:rPr sz="900" i="1" u="sng" dirty="0">
                <a:solidFill>
                  <a:srgbClr val="0462C1"/>
                </a:solidFill>
                <a:latin typeface="Trebuchet MS"/>
                <a:cs typeface="Trebuchet MS"/>
                <a:hlinkClick r:id="rId7"/>
              </a:rPr>
              <a:t>g</a:t>
            </a:r>
            <a:r>
              <a:rPr sz="900" i="1" u="sng" spc="-5" dirty="0">
                <a:solidFill>
                  <a:srgbClr val="0462C1"/>
                </a:solidFill>
                <a:latin typeface="Trebuchet MS"/>
                <a:cs typeface="Trebuchet MS"/>
                <a:hlinkClick r:id="rId7"/>
              </a:rPr>
              <a:t>a</a:t>
            </a:r>
            <a:r>
              <a:rPr sz="900" i="1" u="sng" spc="-10" dirty="0">
                <a:solidFill>
                  <a:srgbClr val="0462C1"/>
                </a:solidFill>
                <a:latin typeface="Trebuchet MS"/>
                <a:cs typeface="Trebuchet MS"/>
                <a:hlinkClick r:id="rId7"/>
              </a:rPr>
              <a:t>r</a:t>
            </a:r>
            <a:r>
              <a:rPr sz="900" i="1" u="sng" dirty="0">
                <a:solidFill>
                  <a:srgbClr val="0462C1"/>
                </a:solidFill>
                <a:latin typeface="Trebuchet MS"/>
                <a:cs typeface="Trebuchet MS"/>
                <a:hlinkClick r:id="rId7"/>
              </a:rPr>
              <a:t>i</a:t>
            </a:r>
            <a:r>
              <a:rPr sz="900" i="1" u="sng" spc="-5" dirty="0">
                <a:solidFill>
                  <a:srgbClr val="0462C1"/>
                </a:solidFill>
                <a:latin typeface="Trebuchet MS"/>
                <a:cs typeface="Trebuchet MS"/>
                <a:hlinkClick r:id="rId7"/>
              </a:rPr>
              <a:t>a2010</a:t>
            </a:r>
            <a:r>
              <a:rPr sz="900" i="1" u="sng" spc="-10" dirty="0">
                <a:solidFill>
                  <a:srgbClr val="0462C1"/>
                </a:solidFill>
                <a:latin typeface="Trebuchet MS"/>
                <a:cs typeface="Trebuchet MS"/>
                <a:hlinkClick r:id="rId7"/>
              </a:rPr>
              <a:t>@</a:t>
            </a:r>
            <a:r>
              <a:rPr sz="900" i="1" u="sng" dirty="0">
                <a:solidFill>
                  <a:srgbClr val="0462C1"/>
                </a:solidFill>
                <a:latin typeface="Trebuchet MS"/>
                <a:cs typeface="Trebuchet MS"/>
                <a:hlinkClick r:id="rId7"/>
              </a:rPr>
              <a:t>g</a:t>
            </a:r>
            <a:r>
              <a:rPr sz="900" i="1" u="sng" spc="-5" dirty="0">
                <a:solidFill>
                  <a:srgbClr val="0462C1"/>
                </a:solidFill>
                <a:latin typeface="Trebuchet MS"/>
                <a:cs typeface="Trebuchet MS"/>
                <a:hlinkClick r:id="rId7"/>
              </a:rPr>
              <a:t>mail</a:t>
            </a:r>
            <a:r>
              <a:rPr sz="900" i="1" u="sng" spc="5" dirty="0">
                <a:solidFill>
                  <a:srgbClr val="0462C1"/>
                </a:solidFill>
                <a:latin typeface="Trebuchet MS"/>
                <a:cs typeface="Trebuchet MS"/>
                <a:hlinkClick r:id="rId7"/>
              </a:rPr>
              <a:t>.</a:t>
            </a:r>
            <a:r>
              <a:rPr sz="900" i="1" u="sng" dirty="0">
                <a:solidFill>
                  <a:srgbClr val="0462C1"/>
                </a:solidFill>
                <a:latin typeface="Trebuchet MS"/>
                <a:cs typeface="Trebuchet MS"/>
                <a:hlinkClick r:id="rId7"/>
              </a:rPr>
              <a:t>c</a:t>
            </a:r>
            <a:r>
              <a:rPr sz="900" i="1" u="sng" spc="-10" dirty="0">
                <a:solidFill>
                  <a:srgbClr val="0462C1"/>
                </a:solidFill>
                <a:latin typeface="Trebuchet MS"/>
                <a:cs typeface="Trebuchet MS"/>
                <a:hlinkClick r:id="rId7"/>
              </a:rPr>
              <a:t>o</a:t>
            </a:r>
            <a:r>
              <a:rPr sz="900" i="1" u="sng" dirty="0">
                <a:solidFill>
                  <a:srgbClr val="0462C1"/>
                </a:solidFill>
                <a:latin typeface="Trebuchet MS"/>
                <a:cs typeface="Trebuchet MS"/>
                <a:hlinkClick r:id="rId7"/>
              </a:rPr>
              <a:t>m</a:t>
            </a:r>
            <a:endParaRPr sz="900">
              <a:latin typeface="Trebuchet MS"/>
              <a:cs typeface="Trebuchet MS"/>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075436" y="1173378"/>
            <a:ext cx="3407410" cy="430887"/>
          </a:xfrm>
          <a:prstGeom prst="rect">
            <a:avLst/>
          </a:prstGeom>
        </p:spPr>
        <p:txBody>
          <a:bodyPr vert="horz" wrap="square" lIns="0" tIns="0" rIns="0" bIns="0" rtlCol="0">
            <a:spAutoFit/>
          </a:bodyPr>
          <a:lstStyle/>
          <a:p>
            <a:pPr marL="12700">
              <a:lnSpc>
                <a:spcPct val="100000"/>
              </a:lnSpc>
              <a:tabLst>
                <a:tab pos="1515110" algn="l"/>
                <a:tab pos="2317115" algn="l"/>
              </a:tabLst>
            </a:pPr>
            <a:r>
              <a:rPr lang="en-US" sz="2800" spc="50" dirty="0" smtClean="0">
                <a:solidFill>
                  <a:schemeClr val="tx1"/>
                </a:solidFill>
              </a:rPr>
              <a:t>Diseases in vineyards</a:t>
            </a:r>
            <a:endParaRPr lang="en-US" sz="2800" dirty="0">
              <a:cs typeface="Calibri"/>
            </a:endParaRPr>
          </a:p>
        </p:txBody>
      </p:sp>
      <p:sp>
        <p:nvSpPr>
          <p:cNvPr id="3" name="object 3"/>
          <p:cNvSpPr/>
          <p:nvPr/>
        </p:nvSpPr>
        <p:spPr>
          <a:xfrm>
            <a:off x="4206240" y="88392"/>
            <a:ext cx="1304543" cy="896111"/>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8310371" y="249936"/>
            <a:ext cx="2357628" cy="560832"/>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6452615" y="153923"/>
            <a:ext cx="1068324" cy="853439"/>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1524000" y="153923"/>
            <a:ext cx="1377696" cy="748284"/>
          </a:xfrm>
          <a:prstGeom prst="rect">
            <a:avLst/>
          </a:prstGeom>
          <a:blipFill>
            <a:blip r:embed="rId6" cstate="print"/>
            <a:stretch>
              <a:fillRect/>
            </a:stretch>
          </a:blipFill>
        </p:spPr>
        <p:txBody>
          <a:bodyPr wrap="square" lIns="0" tIns="0" rIns="0" bIns="0" rtlCol="0"/>
          <a:lstStyle/>
          <a:p>
            <a:endParaRPr/>
          </a:p>
        </p:txBody>
      </p:sp>
      <p:sp>
        <p:nvSpPr>
          <p:cNvPr id="7" name="object 7"/>
          <p:cNvSpPr txBox="1"/>
          <p:nvPr/>
        </p:nvSpPr>
        <p:spPr>
          <a:xfrm>
            <a:off x="617016" y="1826539"/>
            <a:ext cx="6041390" cy="4087850"/>
          </a:xfrm>
          <a:prstGeom prst="rect">
            <a:avLst/>
          </a:prstGeom>
        </p:spPr>
        <p:txBody>
          <a:bodyPr vert="horz" wrap="square" lIns="0" tIns="0" rIns="0" bIns="0" rtlCol="0">
            <a:spAutoFit/>
          </a:bodyPr>
          <a:lstStyle/>
          <a:p>
            <a:pPr marL="339725">
              <a:lnSpc>
                <a:spcPct val="100000"/>
              </a:lnSpc>
            </a:pPr>
            <a:r>
              <a:rPr lang="en-US" b="1" dirty="0" smtClean="0"/>
              <a:t>Calcium deficiency</a:t>
            </a:r>
          </a:p>
          <a:p>
            <a:pPr marL="12700">
              <a:lnSpc>
                <a:spcPct val="100000"/>
              </a:lnSpc>
              <a:spcBef>
                <a:spcPts val="1100"/>
              </a:spcBef>
              <a:tabLst>
                <a:tab pos="835025" algn="l"/>
                <a:tab pos="1205865" algn="l"/>
                <a:tab pos="2287905" algn="l"/>
                <a:tab pos="2992120" algn="l"/>
                <a:tab pos="4482465" algn="l"/>
                <a:tab pos="4852670" algn="l"/>
              </a:tabLst>
            </a:pPr>
            <a:r>
              <a:rPr lang="en-US" b="1" spc="-40" dirty="0">
                <a:solidFill>
                  <a:srgbClr val="333333"/>
                </a:solidFill>
                <a:cs typeface="Calibri"/>
              </a:rPr>
              <a:t>The effect of the element on the formation of cracks on the surface of </a:t>
            </a:r>
            <a:r>
              <a:rPr lang="en-US" b="1" spc="-40" dirty="0" smtClean="0">
                <a:solidFill>
                  <a:srgbClr val="333333"/>
                </a:solidFill>
                <a:cs typeface="Calibri"/>
              </a:rPr>
              <a:t>the grape</a:t>
            </a:r>
            <a:r>
              <a:rPr sz="1800" b="1" dirty="0" smtClean="0">
                <a:solidFill>
                  <a:srgbClr val="333333"/>
                </a:solidFill>
                <a:latin typeface="Calibri"/>
                <a:cs typeface="Calibri"/>
              </a:rPr>
              <a:t>.</a:t>
            </a:r>
            <a:endParaRPr sz="1800" dirty="0">
              <a:latin typeface="Calibri"/>
              <a:cs typeface="Calibri"/>
            </a:endParaRPr>
          </a:p>
          <a:p>
            <a:pPr marL="12700" marR="5080">
              <a:lnSpc>
                <a:spcPct val="100600"/>
              </a:lnSpc>
              <a:spcBef>
                <a:spcPts val="310"/>
              </a:spcBef>
              <a:tabLst>
                <a:tab pos="358140" algn="l"/>
                <a:tab pos="818515" algn="l"/>
                <a:tab pos="1421765" algn="l"/>
                <a:tab pos="1568450" algn="l"/>
                <a:tab pos="1816735" algn="l"/>
                <a:tab pos="2133600" algn="l"/>
                <a:tab pos="2493645" algn="l"/>
                <a:tab pos="3010535" algn="l"/>
                <a:tab pos="3057525" algn="l"/>
                <a:tab pos="3249930" algn="l"/>
                <a:tab pos="3362325" algn="l"/>
                <a:tab pos="3667125" algn="l"/>
                <a:tab pos="4090670" algn="l"/>
                <a:tab pos="4276725" algn="l"/>
                <a:tab pos="4321175" algn="l"/>
                <a:tab pos="4636770" algn="l"/>
                <a:tab pos="5488940" algn="l"/>
                <a:tab pos="5788660" algn="l"/>
                <a:tab pos="5901690" algn="l"/>
              </a:tabLst>
            </a:pPr>
            <a:r>
              <a:rPr lang="en-US" sz="1800" i="1" dirty="0" smtClean="0">
                <a:solidFill>
                  <a:srgbClr val="333333"/>
                </a:solidFill>
                <a:latin typeface="Calibri"/>
                <a:cs typeface="Calibri"/>
              </a:rPr>
              <a:t>A research of </a:t>
            </a:r>
            <a:r>
              <a:rPr sz="1800" i="1" spc="-10" dirty="0" smtClean="0">
                <a:solidFill>
                  <a:srgbClr val="333333"/>
                </a:solidFill>
                <a:latin typeface="Calibri"/>
                <a:cs typeface="Calibri"/>
              </a:rPr>
              <a:t>H</a:t>
            </a:r>
            <a:r>
              <a:rPr sz="1800" i="1" spc="-5" dirty="0" smtClean="0">
                <a:solidFill>
                  <a:srgbClr val="333333"/>
                </a:solidFill>
                <a:latin typeface="Calibri"/>
                <a:cs typeface="Calibri"/>
              </a:rPr>
              <a:t>una</a:t>
            </a:r>
            <a:r>
              <a:rPr sz="1800" i="1" dirty="0" smtClean="0">
                <a:solidFill>
                  <a:srgbClr val="333333"/>
                </a:solidFill>
                <a:latin typeface="Calibri"/>
                <a:cs typeface="Calibri"/>
              </a:rPr>
              <a:t>n</a:t>
            </a:r>
            <a:r>
              <a:rPr sz="1800" i="1" spc="5" dirty="0" smtClean="0">
                <a:solidFill>
                  <a:srgbClr val="333333"/>
                </a:solidFill>
                <a:latin typeface="Calibri"/>
                <a:cs typeface="Calibri"/>
              </a:rPr>
              <a:t> </a:t>
            </a:r>
            <a:r>
              <a:rPr sz="1800" i="1" dirty="0">
                <a:solidFill>
                  <a:srgbClr val="333333"/>
                </a:solidFill>
                <a:latin typeface="Calibri"/>
                <a:cs typeface="Calibri"/>
              </a:rPr>
              <a:t>Agr</a:t>
            </a:r>
            <a:r>
              <a:rPr sz="1800" i="1" spc="-15" dirty="0">
                <a:solidFill>
                  <a:srgbClr val="333333"/>
                </a:solidFill>
                <a:latin typeface="Calibri"/>
                <a:cs typeface="Calibri"/>
              </a:rPr>
              <a:t>i</a:t>
            </a:r>
            <a:r>
              <a:rPr sz="1800" i="1" dirty="0">
                <a:solidFill>
                  <a:srgbClr val="333333"/>
                </a:solidFill>
                <a:latin typeface="Calibri"/>
                <a:cs typeface="Calibri"/>
              </a:rPr>
              <a:t>c</a:t>
            </a:r>
            <a:r>
              <a:rPr sz="1800" i="1" spc="-10" dirty="0">
                <a:solidFill>
                  <a:srgbClr val="333333"/>
                </a:solidFill>
                <a:latin typeface="Calibri"/>
                <a:cs typeface="Calibri"/>
              </a:rPr>
              <a:t>u</a:t>
            </a:r>
            <a:r>
              <a:rPr sz="1800" i="1" spc="-5" dirty="0">
                <a:solidFill>
                  <a:srgbClr val="333333"/>
                </a:solidFill>
                <a:latin typeface="Calibri"/>
                <a:cs typeface="Calibri"/>
              </a:rPr>
              <a:t>l</a:t>
            </a:r>
            <a:r>
              <a:rPr sz="1800" i="1" spc="-10" dirty="0">
                <a:solidFill>
                  <a:srgbClr val="333333"/>
                </a:solidFill>
                <a:latin typeface="Calibri"/>
                <a:cs typeface="Calibri"/>
              </a:rPr>
              <a:t>tu</a:t>
            </a:r>
            <a:r>
              <a:rPr sz="1800" i="1" spc="-20" dirty="0">
                <a:solidFill>
                  <a:srgbClr val="333333"/>
                </a:solidFill>
                <a:latin typeface="Calibri"/>
                <a:cs typeface="Calibri"/>
              </a:rPr>
              <a:t>r</a:t>
            </a:r>
            <a:r>
              <a:rPr sz="1800" i="1" spc="-5" dirty="0">
                <a:solidFill>
                  <a:srgbClr val="333333"/>
                </a:solidFill>
                <a:latin typeface="Calibri"/>
                <a:cs typeface="Calibri"/>
              </a:rPr>
              <a:t>a</a:t>
            </a:r>
            <a:r>
              <a:rPr sz="1800" i="1" dirty="0">
                <a:solidFill>
                  <a:srgbClr val="333333"/>
                </a:solidFill>
                <a:latin typeface="Calibri"/>
                <a:cs typeface="Calibri"/>
              </a:rPr>
              <a:t>l</a:t>
            </a:r>
            <a:r>
              <a:rPr sz="1800" i="1" spc="20" dirty="0">
                <a:solidFill>
                  <a:srgbClr val="333333"/>
                </a:solidFill>
                <a:latin typeface="Calibri"/>
                <a:cs typeface="Calibri"/>
              </a:rPr>
              <a:t> </a:t>
            </a:r>
            <a:r>
              <a:rPr sz="1800" i="1" dirty="0">
                <a:solidFill>
                  <a:srgbClr val="333333"/>
                </a:solidFill>
                <a:latin typeface="Calibri"/>
                <a:cs typeface="Calibri"/>
              </a:rPr>
              <a:t>Un</a:t>
            </a:r>
            <a:r>
              <a:rPr sz="1800" i="1" spc="-15" dirty="0">
                <a:solidFill>
                  <a:srgbClr val="333333"/>
                </a:solidFill>
                <a:latin typeface="Calibri"/>
                <a:cs typeface="Calibri"/>
              </a:rPr>
              <a:t>i</a:t>
            </a:r>
            <a:r>
              <a:rPr sz="1800" i="1" spc="-10" dirty="0">
                <a:solidFill>
                  <a:srgbClr val="333333"/>
                </a:solidFill>
                <a:latin typeface="Calibri"/>
                <a:cs typeface="Calibri"/>
              </a:rPr>
              <a:t>vers</a:t>
            </a:r>
            <a:r>
              <a:rPr sz="1800" i="1" spc="-15" dirty="0">
                <a:solidFill>
                  <a:srgbClr val="333333"/>
                </a:solidFill>
                <a:latin typeface="Calibri"/>
                <a:cs typeface="Calibri"/>
              </a:rPr>
              <a:t>i</a:t>
            </a:r>
            <a:r>
              <a:rPr sz="1800" i="1" spc="-10" dirty="0">
                <a:solidFill>
                  <a:srgbClr val="333333"/>
                </a:solidFill>
                <a:latin typeface="Calibri"/>
                <a:cs typeface="Calibri"/>
              </a:rPr>
              <a:t>t</a:t>
            </a:r>
            <a:r>
              <a:rPr sz="1800" i="1" spc="-114" dirty="0">
                <a:solidFill>
                  <a:srgbClr val="333333"/>
                </a:solidFill>
                <a:latin typeface="Calibri"/>
                <a:cs typeface="Calibri"/>
              </a:rPr>
              <a:t>y</a:t>
            </a:r>
            <a:r>
              <a:rPr sz="1800" i="1" spc="-5" dirty="0">
                <a:solidFill>
                  <a:srgbClr val="333333"/>
                </a:solidFill>
                <a:latin typeface="Calibri"/>
                <a:cs typeface="Calibri"/>
              </a:rPr>
              <a:t>,</a:t>
            </a:r>
            <a:r>
              <a:rPr sz="1800" i="1" spc="20" dirty="0">
                <a:solidFill>
                  <a:srgbClr val="333333"/>
                </a:solidFill>
                <a:latin typeface="Calibri"/>
                <a:cs typeface="Calibri"/>
              </a:rPr>
              <a:t> </a:t>
            </a:r>
            <a:r>
              <a:rPr sz="1800" i="1" spc="-5" dirty="0">
                <a:solidFill>
                  <a:srgbClr val="333333"/>
                </a:solidFill>
                <a:latin typeface="Calibri"/>
                <a:cs typeface="Calibri"/>
              </a:rPr>
              <a:t>Ch</a:t>
            </a:r>
            <a:r>
              <a:rPr sz="1800" i="1" spc="-10" dirty="0">
                <a:solidFill>
                  <a:srgbClr val="333333"/>
                </a:solidFill>
                <a:latin typeface="Calibri"/>
                <a:cs typeface="Calibri"/>
              </a:rPr>
              <a:t>a</a:t>
            </a:r>
            <a:r>
              <a:rPr sz="1800" i="1" spc="-5" dirty="0">
                <a:solidFill>
                  <a:srgbClr val="333333"/>
                </a:solidFill>
                <a:latin typeface="Calibri"/>
                <a:cs typeface="Calibri"/>
              </a:rPr>
              <a:t>ng</a:t>
            </a:r>
            <a:r>
              <a:rPr sz="1800" i="1" spc="-10" dirty="0">
                <a:solidFill>
                  <a:srgbClr val="333333"/>
                </a:solidFill>
                <a:latin typeface="Calibri"/>
                <a:cs typeface="Calibri"/>
              </a:rPr>
              <a:t>s</a:t>
            </a:r>
            <a:r>
              <a:rPr sz="1800" i="1" spc="-15" dirty="0">
                <a:solidFill>
                  <a:srgbClr val="333333"/>
                </a:solidFill>
                <a:latin typeface="Calibri"/>
                <a:cs typeface="Calibri"/>
              </a:rPr>
              <a:t>ha</a:t>
            </a:r>
            <a:r>
              <a:rPr sz="1800" i="1" spc="-5" dirty="0">
                <a:solidFill>
                  <a:srgbClr val="333333"/>
                </a:solidFill>
                <a:latin typeface="Calibri"/>
                <a:cs typeface="Calibri"/>
              </a:rPr>
              <a:t>,</a:t>
            </a:r>
            <a:r>
              <a:rPr sz="1800" i="1" spc="15" dirty="0">
                <a:solidFill>
                  <a:srgbClr val="333333"/>
                </a:solidFill>
                <a:latin typeface="Calibri"/>
                <a:cs typeface="Calibri"/>
              </a:rPr>
              <a:t> </a:t>
            </a:r>
            <a:r>
              <a:rPr sz="1800" i="1" spc="-5" dirty="0">
                <a:solidFill>
                  <a:srgbClr val="333333"/>
                </a:solidFill>
                <a:latin typeface="Calibri"/>
                <a:cs typeface="Calibri"/>
              </a:rPr>
              <a:t>Ch</a:t>
            </a:r>
            <a:r>
              <a:rPr sz="1800" i="1" spc="-10" dirty="0">
                <a:solidFill>
                  <a:srgbClr val="333333"/>
                </a:solidFill>
                <a:latin typeface="Calibri"/>
                <a:cs typeface="Calibri"/>
              </a:rPr>
              <a:t>i</a:t>
            </a:r>
            <a:r>
              <a:rPr sz="1800" i="1" spc="-5" dirty="0">
                <a:solidFill>
                  <a:srgbClr val="333333"/>
                </a:solidFill>
                <a:latin typeface="Calibri"/>
                <a:cs typeface="Calibri"/>
              </a:rPr>
              <a:t>na </a:t>
            </a:r>
            <a:r>
              <a:rPr lang="en-US" spc="-10" dirty="0">
                <a:solidFill>
                  <a:srgbClr val="333333"/>
                </a:solidFill>
                <a:cs typeface="Calibri"/>
              </a:rPr>
              <a:t>Fruit cracking is the result of a physiological imbalance in many plant species, and leads to severe economic losses</a:t>
            </a:r>
            <a:r>
              <a:rPr sz="1800" dirty="0" smtClean="0">
                <a:solidFill>
                  <a:srgbClr val="333333"/>
                </a:solidFill>
                <a:latin typeface="Calibri"/>
                <a:cs typeface="Calibri"/>
              </a:rPr>
              <a:t>.</a:t>
            </a:r>
            <a:r>
              <a:rPr lang="en-US" sz="1800" dirty="0" smtClean="0">
                <a:solidFill>
                  <a:srgbClr val="333333"/>
                </a:solidFill>
                <a:latin typeface="Calibri"/>
                <a:cs typeface="Calibri"/>
              </a:rPr>
              <a:t> </a:t>
            </a:r>
            <a:r>
              <a:rPr lang="en-US" spc="-10" dirty="0">
                <a:solidFill>
                  <a:srgbClr val="333333"/>
                </a:solidFill>
                <a:cs typeface="Calibri"/>
              </a:rPr>
              <a:t>The aim of this study was to investigate the effect of calcium on fruit cracking and to outline the main mechanisms</a:t>
            </a:r>
            <a:r>
              <a:rPr sz="1800" dirty="0" smtClean="0">
                <a:solidFill>
                  <a:srgbClr val="333333"/>
                </a:solidFill>
                <a:latin typeface="Calibri"/>
                <a:cs typeface="Calibri"/>
              </a:rPr>
              <a:t>.</a:t>
            </a:r>
            <a:r>
              <a:rPr sz="1800" dirty="0">
                <a:solidFill>
                  <a:srgbClr val="333333"/>
                </a:solidFill>
                <a:latin typeface="Calibri"/>
                <a:cs typeface="Calibri"/>
              </a:rPr>
              <a:t>		</a:t>
            </a:r>
            <a:r>
              <a:rPr lang="en-US" dirty="0">
                <a:solidFill>
                  <a:srgbClr val="333333"/>
                </a:solidFill>
                <a:cs typeface="Calibri"/>
              </a:rPr>
              <a:t> The study was performed on the effect of exogenous calcium on grape </a:t>
            </a:r>
            <a:r>
              <a:rPr lang="en-US" dirty="0" smtClean="0">
                <a:solidFill>
                  <a:srgbClr val="333333"/>
                </a:solidFill>
                <a:cs typeface="Calibri"/>
              </a:rPr>
              <a:t>berry cracking</a:t>
            </a:r>
            <a:r>
              <a:rPr lang="en-US" dirty="0">
                <a:solidFill>
                  <a:srgbClr val="333333"/>
                </a:solidFill>
                <a:cs typeface="Calibri"/>
              </a:rPr>
              <a:t>, calcium absorption and distribution and cell wall metabolism in the cracking variety '</a:t>
            </a:r>
            <a:r>
              <a:rPr lang="en-US" dirty="0" err="1">
                <a:solidFill>
                  <a:srgbClr val="333333"/>
                </a:solidFill>
                <a:cs typeface="Calibri"/>
              </a:rPr>
              <a:t>Xiangfei</a:t>
            </a:r>
            <a:r>
              <a:rPr sz="1800" spc="-165" dirty="0" smtClean="0">
                <a:solidFill>
                  <a:srgbClr val="333333"/>
                </a:solidFill>
                <a:latin typeface="Calibri"/>
                <a:cs typeface="Calibri"/>
              </a:rPr>
              <a:t>“</a:t>
            </a:r>
            <a:r>
              <a:rPr sz="1800" dirty="0" smtClean="0">
                <a:solidFill>
                  <a:srgbClr val="333333"/>
                </a:solidFill>
                <a:latin typeface="Calibri"/>
                <a:cs typeface="Calibri"/>
              </a:rPr>
              <a:t>. </a:t>
            </a:r>
            <a:r>
              <a:rPr lang="en-US" spc="90" dirty="0">
                <a:solidFill>
                  <a:srgbClr val="333333"/>
                </a:solidFill>
                <a:cs typeface="Calibri"/>
              </a:rPr>
              <a:t>Calcium significantly reduces the frequency of fruit cracking, increases the breaking strength of the </a:t>
            </a:r>
            <a:r>
              <a:rPr lang="en-US" spc="90" dirty="0" smtClean="0">
                <a:solidFill>
                  <a:srgbClr val="333333"/>
                </a:solidFill>
                <a:cs typeface="Calibri"/>
              </a:rPr>
              <a:t>berry </a:t>
            </a:r>
            <a:r>
              <a:rPr lang="en-US" spc="90" dirty="0">
                <a:solidFill>
                  <a:srgbClr val="333333"/>
                </a:solidFill>
                <a:cs typeface="Calibri"/>
              </a:rPr>
              <a:t>skin and stimulates calcium </a:t>
            </a:r>
            <a:r>
              <a:rPr lang="en-US" spc="90" dirty="0" smtClean="0">
                <a:solidFill>
                  <a:srgbClr val="333333"/>
                </a:solidFill>
                <a:cs typeface="Calibri"/>
              </a:rPr>
              <a:t>storage.</a:t>
            </a:r>
            <a:endParaRPr sz="1800" dirty="0">
              <a:latin typeface="Calibri"/>
              <a:cs typeface="Calibri"/>
            </a:endParaRPr>
          </a:p>
        </p:txBody>
      </p:sp>
      <p:sp>
        <p:nvSpPr>
          <p:cNvPr id="11" name="object 11"/>
          <p:cNvSpPr txBox="1">
            <a:spLocks noGrp="1"/>
          </p:cNvSpPr>
          <p:nvPr>
            <p:ph type="ftr" sz="quarter" idx="5"/>
          </p:nvPr>
        </p:nvSpPr>
        <p:spPr>
          <a:prstGeom prst="rect">
            <a:avLst/>
          </a:prstGeom>
        </p:spPr>
        <p:txBody>
          <a:bodyPr vert="horz" wrap="square" lIns="0" tIns="0" rIns="0" bIns="0" rtlCol="0">
            <a:spAutoFit/>
          </a:bodyPr>
          <a:lstStyle/>
          <a:p>
            <a:pPr marL="12700" marR="5080">
              <a:lnSpc>
                <a:spcPct val="100000"/>
              </a:lnSpc>
            </a:pPr>
            <a:r>
              <a:rPr dirty="0">
                <a:solidFill>
                  <a:srgbClr val="003366"/>
                </a:solidFill>
              </a:rPr>
              <a:t>A</a:t>
            </a:r>
            <a:r>
              <a:rPr spc="-10" dirty="0">
                <a:solidFill>
                  <a:srgbClr val="003366"/>
                </a:solidFill>
              </a:rPr>
              <a:t>ss</a:t>
            </a:r>
            <a:r>
              <a:rPr dirty="0">
                <a:solidFill>
                  <a:srgbClr val="003366"/>
                </a:solidFill>
              </a:rPr>
              <a:t>oc</a:t>
            </a:r>
            <a:r>
              <a:rPr spc="-10" dirty="0">
                <a:solidFill>
                  <a:srgbClr val="003366"/>
                </a:solidFill>
              </a:rPr>
              <a:t>ia</a:t>
            </a:r>
            <a:r>
              <a:rPr dirty="0">
                <a:solidFill>
                  <a:srgbClr val="003366"/>
                </a:solidFill>
              </a:rPr>
              <a:t>t</a:t>
            </a:r>
            <a:r>
              <a:rPr spc="-10" dirty="0">
                <a:solidFill>
                  <a:srgbClr val="003366"/>
                </a:solidFill>
              </a:rPr>
              <a:t>i</a:t>
            </a:r>
            <a:r>
              <a:rPr dirty="0">
                <a:solidFill>
                  <a:srgbClr val="003366"/>
                </a:solidFill>
              </a:rPr>
              <a:t>on</a:t>
            </a:r>
            <a:r>
              <a:rPr spc="25" dirty="0">
                <a:solidFill>
                  <a:srgbClr val="003366"/>
                </a:solidFill>
              </a:rPr>
              <a:t> </a:t>
            </a:r>
            <a:r>
              <a:rPr spc="-5" dirty="0">
                <a:solidFill>
                  <a:srgbClr val="003366"/>
                </a:solidFill>
              </a:rPr>
              <a:t>P</a:t>
            </a:r>
            <a:r>
              <a:rPr spc="5" dirty="0">
                <a:solidFill>
                  <a:srgbClr val="003366"/>
                </a:solidFill>
              </a:rPr>
              <a:t>r</a:t>
            </a:r>
            <a:r>
              <a:rPr dirty="0">
                <a:solidFill>
                  <a:srgbClr val="003366"/>
                </a:solidFill>
              </a:rPr>
              <a:t>o</a:t>
            </a:r>
            <a:r>
              <a:rPr spc="-5" dirty="0">
                <a:solidFill>
                  <a:srgbClr val="003366"/>
                </a:solidFill>
              </a:rPr>
              <a:t>s</a:t>
            </a:r>
            <a:r>
              <a:rPr dirty="0">
                <a:solidFill>
                  <a:srgbClr val="003366"/>
                </a:solidFill>
              </a:rPr>
              <a:t>p</a:t>
            </a:r>
            <a:r>
              <a:rPr spc="-10" dirty="0">
                <a:solidFill>
                  <a:srgbClr val="003366"/>
                </a:solidFill>
              </a:rPr>
              <a:t>e</a:t>
            </a:r>
            <a:r>
              <a:rPr dirty="0">
                <a:solidFill>
                  <a:srgbClr val="003366"/>
                </a:solidFill>
              </a:rPr>
              <a:t>r</a:t>
            </a:r>
            <a:r>
              <a:rPr spc="-10" dirty="0">
                <a:solidFill>
                  <a:srgbClr val="003366"/>
                </a:solidFill>
              </a:rPr>
              <a:t>i</a:t>
            </a:r>
            <a:r>
              <a:rPr dirty="0">
                <a:solidFill>
                  <a:srgbClr val="003366"/>
                </a:solidFill>
              </a:rPr>
              <a:t>ty</a:t>
            </a:r>
            <a:r>
              <a:rPr spc="15" dirty="0">
                <a:solidFill>
                  <a:srgbClr val="003366"/>
                </a:solidFill>
              </a:rPr>
              <a:t> </a:t>
            </a:r>
            <a:r>
              <a:rPr spc="-10" dirty="0">
                <a:solidFill>
                  <a:srgbClr val="003366"/>
                </a:solidFill>
              </a:rPr>
              <a:t>a</a:t>
            </a:r>
            <a:r>
              <a:rPr spc="-5" dirty="0">
                <a:solidFill>
                  <a:srgbClr val="003366"/>
                </a:solidFill>
              </a:rPr>
              <a:t>n</a:t>
            </a:r>
            <a:r>
              <a:rPr dirty="0">
                <a:solidFill>
                  <a:srgbClr val="003366"/>
                </a:solidFill>
              </a:rPr>
              <a:t>d</a:t>
            </a:r>
            <a:r>
              <a:rPr spc="5" dirty="0">
                <a:solidFill>
                  <a:srgbClr val="003366"/>
                </a:solidFill>
              </a:rPr>
              <a:t> </a:t>
            </a:r>
            <a:r>
              <a:rPr spc="-10" dirty="0">
                <a:solidFill>
                  <a:srgbClr val="003366"/>
                </a:solidFill>
              </a:rPr>
              <a:t>Deve</a:t>
            </a:r>
            <a:r>
              <a:rPr dirty="0">
                <a:solidFill>
                  <a:srgbClr val="003366"/>
                </a:solidFill>
              </a:rPr>
              <a:t>lop</a:t>
            </a:r>
            <a:r>
              <a:rPr spc="-5" dirty="0">
                <a:solidFill>
                  <a:srgbClr val="003366"/>
                </a:solidFill>
              </a:rPr>
              <a:t>m</a:t>
            </a:r>
            <a:r>
              <a:rPr spc="-10" dirty="0">
                <a:solidFill>
                  <a:srgbClr val="003366"/>
                </a:solidFill>
              </a:rPr>
              <a:t>e</a:t>
            </a:r>
            <a:r>
              <a:rPr spc="-5" dirty="0">
                <a:solidFill>
                  <a:srgbClr val="003366"/>
                </a:solidFill>
              </a:rPr>
              <a:t>n</a:t>
            </a:r>
            <a:r>
              <a:rPr dirty="0">
                <a:solidFill>
                  <a:srgbClr val="003366"/>
                </a:solidFill>
              </a:rPr>
              <a:t>t</a:t>
            </a:r>
            <a:r>
              <a:rPr spc="50" dirty="0">
                <a:solidFill>
                  <a:srgbClr val="003366"/>
                </a:solidFill>
              </a:rPr>
              <a:t> </a:t>
            </a:r>
            <a:r>
              <a:rPr spc="-10" dirty="0">
                <a:solidFill>
                  <a:srgbClr val="003366"/>
                </a:solidFill>
              </a:rPr>
              <a:t>i</a:t>
            </a:r>
            <a:r>
              <a:rPr dirty="0">
                <a:solidFill>
                  <a:srgbClr val="003366"/>
                </a:solidFill>
              </a:rPr>
              <a:t>n </a:t>
            </a:r>
            <a:r>
              <a:rPr spc="-5" dirty="0">
                <a:solidFill>
                  <a:srgbClr val="003366"/>
                </a:solidFill>
              </a:rPr>
              <a:t>Bulg</a:t>
            </a:r>
            <a:r>
              <a:rPr spc="-10" dirty="0">
                <a:solidFill>
                  <a:srgbClr val="003366"/>
                </a:solidFill>
              </a:rPr>
              <a:t>a</a:t>
            </a:r>
            <a:r>
              <a:rPr dirty="0">
                <a:solidFill>
                  <a:srgbClr val="003366"/>
                </a:solidFill>
              </a:rPr>
              <a:t>r</a:t>
            </a:r>
            <a:r>
              <a:rPr spc="-10" dirty="0">
                <a:solidFill>
                  <a:srgbClr val="003366"/>
                </a:solidFill>
              </a:rPr>
              <a:t>i</a:t>
            </a:r>
            <a:r>
              <a:rPr dirty="0">
                <a:solidFill>
                  <a:srgbClr val="003366"/>
                </a:solidFill>
              </a:rPr>
              <a:t>a </a:t>
            </a:r>
            <a:r>
              <a:rPr dirty="0"/>
              <a:t>P</a:t>
            </a:r>
            <a:r>
              <a:rPr spc="-5" dirty="0"/>
              <a:t>roj</a:t>
            </a:r>
            <a:r>
              <a:rPr spc="-15" dirty="0"/>
              <a:t>e</a:t>
            </a:r>
            <a:r>
              <a:rPr spc="-5" dirty="0"/>
              <a:t>c</a:t>
            </a:r>
            <a:r>
              <a:rPr dirty="0"/>
              <a:t>t</a:t>
            </a:r>
            <a:r>
              <a:rPr spc="5" dirty="0"/>
              <a:t>:</a:t>
            </a:r>
            <a:r>
              <a:rPr dirty="0">
                <a:latin typeface="Trebuchet MS"/>
                <a:cs typeface="Trebuchet MS"/>
              </a:rPr>
              <a:t>“SOS</a:t>
            </a:r>
            <a:r>
              <a:rPr spc="-25" dirty="0">
                <a:latin typeface="Trebuchet MS"/>
                <a:cs typeface="Trebuchet MS"/>
              </a:rPr>
              <a:t> </a:t>
            </a:r>
            <a:r>
              <a:rPr spc="-5" dirty="0"/>
              <a:t>for </a:t>
            </a:r>
            <a:r>
              <a:rPr spc="-10" dirty="0"/>
              <a:t>e</a:t>
            </a:r>
            <a:r>
              <a:rPr dirty="0"/>
              <a:t>n</a:t>
            </a:r>
            <a:r>
              <a:rPr spc="-10" dirty="0"/>
              <a:t>d</a:t>
            </a:r>
            <a:r>
              <a:rPr spc="-20" dirty="0"/>
              <a:t>a</a:t>
            </a:r>
            <a:r>
              <a:rPr dirty="0"/>
              <a:t>n</a:t>
            </a:r>
            <a:r>
              <a:rPr spc="-5" dirty="0"/>
              <a:t>g</a:t>
            </a:r>
            <a:r>
              <a:rPr spc="-10" dirty="0"/>
              <a:t>e</a:t>
            </a:r>
            <a:r>
              <a:rPr spc="-5" dirty="0"/>
              <a:t>r</a:t>
            </a:r>
            <a:r>
              <a:rPr spc="-10" dirty="0"/>
              <a:t>e</a:t>
            </a:r>
            <a:r>
              <a:rPr dirty="0"/>
              <a:t>d</a:t>
            </a:r>
            <a:r>
              <a:rPr spc="45" dirty="0"/>
              <a:t> </a:t>
            </a:r>
            <a:r>
              <a:rPr spc="-5" dirty="0"/>
              <a:t>t</a:t>
            </a:r>
            <a:r>
              <a:rPr dirty="0"/>
              <a:t>r</a:t>
            </a:r>
            <a:r>
              <a:rPr spc="-20" dirty="0"/>
              <a:t>a</a:t>
            </a:r>
            <a:r>
              <a:rPr spc="-10" dirty="0"/>
              <a:t>d</a:t>
            </a:r>
            <a:r>
              <a:rPr spc="-15" dirty="0"/>
              <a:t>i</a:t>
            </a:r>
            <a:r>
              <a:rPr spc="-5" dirty="0"/>
              <a:t>t</a:t>
            </a:r>
            <a:r>
              <a:rPr spc="-10" dirty="0"/>
              <a:t>i</a:t>
            </a:r>
            <a:r>
              <a:rPr spc="-5" dirty="0"/>
              <a:t>on</a:t>
            </a:r>
            <a:r>
              <a:rPr spc="-20" dirty="0"/>
              <a:t>a</a:t>
            </a:r>
            <a:r>
              <a:rPr spc="-5" dirty="0"/>
              <a:t>l</a:t>
            </a:r>
            <a:r>
              <a:rPr spc="50" dirty="0"/>
              <a:t> </a:t>
            </a:r>
            <a:r>
              <a:rPr spc="-5" dirty="0"/>
              <a:t>v</a:t>
            </a:r>
            <a:r>
              <a:rPr spc="-15" dirty="0"/>
              <a:t>i</a:t>
            </a:r>
            <a:r>
              <a:rPr spc="-5" dirty="0"/>
              <a:t>ne</a:t>
            </a:r>
            <a:r>
              <a:rPr spc="20" dirty="0"/>
              <a:t> </a:t>
            </a:r>
            <a:r>
              <a:rPr spc="-5" dirty="0">
                <a:latin typeface="Trebuchet MS"/>
                <a:cs typeface="Trebuchet MS"/>
              </a:rPr>
              <a:t>v</a:t>
            </a:r>
            <a:r>
              <a:rPr spc="-10" dirty="0">
                <a:latin typeface="Trebuchet MS"/>
                <a:cs typeface="Trebuchet MS"/>
              </a:rPr>
              <a:t>a</a:t>
            </a:r>
            <a:r>
              <a:rPr dirty="0">
                <a:latin typeface="Trebuchet MS"/>
                <a:cs typeface="Trebuchet MS"/>
              </a:rPr>
              <a:t>r</a:t>
            </a:r>
            <a:r>
              <a:rPr spc="-10" dirty="0">
                <a:latin typeface="Trebuchet MS"/>
                <a:cs typeface="Trebuchet MS"/>
              </a:rPr>
              <a:t>i</a:t>
            </a:r>
            <a:r>
              <a:rPr spc="-5" dirty="0">
                <a:latin typeface="Trebuchet MS"/>
                <a:cs typeface="Trebuchet MS"/>
              </a:rPr>
              <a:t>e</a:t>
            </a:r>
            <a:r>
              <a:rPr dirty="0">
                <a:latin typeface="Trebuchet MS"/>
                <a:cs typeface="Trebuchet MS"/>
              </a:rPr>
              <a:t>t</a:t>
            </a:r>
            <a:r>
              <a:rPr spc="-5" dirty="0">
                <a:latin typeface="Trebuchet MS"/>
                <a:cs typeface="Trebuchet MS"/>
              </a:rPr>
              <a:t>ie</a:t>
            </a:r>
            <a:r>
              <a:rPr spc="-10" dirty="0">
                <a:latin typeface="Trebuchet MS"/>
                <a:cs typeface="Trebuchet MS"/>
              </a:rPr>
              <a:t>s</a:t>
            </a:r>
            <a:r>
              <a:rPr dirty="0">
                <a:latin typeface="Trebuchet MS"/>
                <a:cs typeface="Trebuchet MS"/>
              </a:rPr>
              <a:t>” </a:t>
            </a:r>
            <a:r>
              <a:rPr spc="-5" dirty="0"/>
              <a:t>Ac</a:t>
            </a:r>
            <a:r>
              <a:rPr spc="-15" dirty="0"/>
              <a:t>r</a:t>
            </a:r>
            <a:r>
              <a:rPr spc="-5" dirty="0"/>
              <a:t>on</a:t>
            </a:r>
            <a:r>
              <a:rPr spc="-15" dirty="0"/>
              <a:t>y</a:t>
            </a:r>
            <a:r>
              <a:rPr spc="-5" dirty="0"/>
              <a:t>m</a:t>
            </a:r>
            <a:r>
              <a:rPr dirty="0"/>
              <a:t>:</a:t>
            </a:r>
            <a:r>
              <a:rPr spc="10" dirty="0"/>
              <a:t> </a:t>
            </a:r>
            <a:r>
              <a:rPr dirty="0">
                <a:latin typeface="Trebuchet MS"/>
                <a:cs typeface="Trebuchet MS"/>
              </a:rPr>
              <a:t>“</a:t>
            </a:r>
            <a:r>
              <a:rPr spc="-5" dirty="0"/>
              <a:t>V</a:t>
            </a:r>
            <a:r>
              <a:rPr spc="-15" dirty="0"/>
              <a:t>i</a:t>
            </a:r>
            <a:r>
              <a:rPr spc="-5" dirty="0"/>
              <a:t>n</a:t>
            </a:r>
            <a:r>
              <a:rPr spc="-15" dirty="0"/>
              <a:t>e</a:t>
            </a:r>
            <a:r>
              <a:rPr dirty="0"/>
              <a:t>SO</a:t>
            </a:r>
            <a:r>
              <a:rPr spc="5" dirty="0"/>
              <a:t>S</a:t>
            </a:r>
            <a:r>
              <a:rPr dirty="0">
                <a:latin typeface="Trebuchet MS"/>
                <a:cs typeface="Trebuchet MS"/>
              </a:rPr>
              <a:t>”</a:t>
            </a:r>
          </a:p>
          <a:p>
            <a:pPr marL="12700">
              <a:lnSpc>
                <a:spcPct val="100000"/>
              </a:lnSpc>
            </a:pPr>
            <a:r>
              <a:rPr dirty="0"/>
              <a:t>P</a:t>
            </a:r>
            <a:r>
              <a:rPr spc="-5" dirty="0"/>
              <a:t>roj</a:t>
            </a:r>
            <a:r>
              <a:rPr spc="-15" dirty="0"/>
              <a:t>e</a:t>
            </a:r>
            <a:r>
              <a:rPr spc="-5" dirty="0"/>
              <a:t>ct</a:t>
            </a:r>
            <a:r>
              <a:rPr spc="10" dirty="0"/>
              <a:t> </a:t>
            </a:r>
            <a:r>
              <a:rPr spc="-5" dirty="0"/>
              <a:t>N</a:t>
            </a:r>
            <a:r>
              <a:rPr spc="-20" dirty="0"/>
              <a:t>o</a:t>
            </a:r>
            <a:r>
              <a:rPr dirty="0"/>
              <a:t>.</a:t>
            </a:r>
            <a:r>
              <a:rPr spc="10" dirty="0"/>
              <a:t> </a:t>
            </a:r>
            <a:r>
              <a:rPr spc="-10" dirty="0"/>
              <a:t>1</a:t>
            </a:r>
            <a:r>
              <a:rPr spc="-25" dirty="0"/>
              <a:t>8</a:t>
            </a:r>
            <a:r>
              <a:rPr spc="-10" dirty="0"/>
              <a:t>29</a:t>
            </a:r>
          </a:p>
        </p:txBody>
      </p:sp>
      <p:sp>
        <p:nvSpPr>
          <p:cNvPr id="12" name="object 12"/>
          <p:cNvSpPr txBox="1"/>
          <p:nvPr/>
        </p:nvSpPr>
        <p:spPr>
          <a:xfrm>
            <a:off x="9868661" y="6231415"/>
            <a:ext cx="2245360" cy="551815"/>
          </a:xfrm>
          <a:prstGeom prst="rect">
            <a:avLst/>
          </a:prstGeom>
        </p:spPr>
        <p:txBody>
          <a:bodyPr vert="horz" wrap="square" lIns="0" tIns="0" rIns="0" bIns="0" rtlCol="0">
            <a:spAutoFit/>
          </a:bodyPr>
          <a:lstStyle/>
          <a:p>
            <a:pPr marL="1298575">
              <a:lnSpc>
                <a:spcPct val="100000"/>
              </a:lnSpc>
            </a:pPr>
            <a:r>
              <a:rPr sz="900" i="1" spc="-10" dirty="0">
                <a:solidFill>
                  <a:srgbClr val="003366"/>
                </a:solidFill>
                <a:latin typeface="Trebuchet MS"/>
                <a:cs typeface="Trebuchet MS"/>
              </a:rPr>
              <a:t>270</a:t>
            </a:r>
            <a:r>
              <a:rPr sz="900" i="1" dirty="0">
                <a:solidFill>
                  <a:srgbClr val="003366"/>
                </a:solidFill>
                <a:latin typeface="Trebuchet MS"/>
                <a:cs typeface="Trebuchet MS"/>
              </a:rPr>
              <a:t>0</a:t>
            </a:r>
            <a:r>
              <a:rPr sz="900" i="1" spc="20" dirty="0">
                <a:solidFill>
                  <a:srgbClr val="003366"/>
                </a:solidFill>
                <a:latin typeface="Trebuchet MS"/>
                <a:cs typeface="Trebuchet MS"/>
              </a:rPr>
              <a:t> </a:t>
            </a:r>
            <a:r>
              <a:rPr sz="900" i="1" spc="-10" dirty="0">
                <a:solidFill>
                  <a:srgbClr val="003366"/>
                </a:solidFill>
                <a:latin typeface="Trebuchet MS"/>
                <a:cs typeface="Trebuchet MS"/>
              </a:rPr>
              <a:t>B</a:t>
            </a:r>
            <a:r>
              <a:rPr sz="900" i="1" spc="-5" dirty="0">
                <a:solidFill>
                  <a:srgbClr val="003366"/>
                </a:solidFill>
                <a:latin typeface="Trebuchet MS"/>
                <a:cs typeface="Trebuchet MS"/>
              </a:rPr>
              <a:t>l</a:t>
            </a:r>
            <a:r>
              <a:rPr sz="900" i="1" spc="-10" dirty="0">
                <a:solidFill>
                  <a:srgbClr val="003366"/>
                </a:solidFill>
                <a:latin typeface="Trebuchet MS"/>
                <a:cs typeface="Trebuchet MS"/>
              </a:rPr>
              <a:t>a</a:t>
            </a:r>
            <a:r>
              <a:rPr sz="900" i="1" dirty="0">
                <a:solidFill>
                  <a:srgbClr val="003366"/>
                </a:solidFill>
                <a:latin typeface="Trebuchet MS"/>
                <a:cs typeface="Trebuchet MS"/>
              </a:rPr>
              <a:t>g</a:t>
            </a:r>
            <a:r>
              <a:rPr sz="900" i="1" spc="-5" dirty="0">
                <a:solidFill>
                  <a:srgbClr val="003366"/>
                </a:solidFill>
                <a:latin typeface="Trebuchet MS"/>
                <a:cs typeface="Trebuchet MS"/>
              </a:rPr>
              <a:t>oe</a:t>
            </a:r>
            <a:r>
              <a:rPr sz="900" i="1" dirty="0">
                <a:solidFill>
                  <a:srgbClr val="003366"/>
                </a:solidFill>
                <a:latin typeface="Trebuchet MS"/>
                <a:cs typeface="Trebuchet MS"/>
              </a:rPr>
              <a:t>vg</a:t>
            </a:r>
            <a:r>
              <a:rPr sz="900" i="1" spc="-5" dirty="0">
                <a:solidFill>
                  <a:srgbClr val="003366"/>
                </a:solidFill>
                <a:latin typeface="Trebuchet MS"/>
                <a:cs typeface="Trebuchet MS"/>
              </a:rPr>
              <a:t>r</a:t>
            </a:r>
            <a:r>
              <a:rPr sz="900" i="1" spc="-10" dirty="0">
                <a:solidFill>
                  <a:srgbClr val="003366"/>
                </a:solidFill>
                <a:latin typeface="Trebuchet MS"/>
                <a:cs typeface="Trebuchet MS"/>
              </a:rPr>
              <a:t>a</a:t>
            </a:r>
            <a:r>
              <a:rPr sz="900" i="1" dirty="0">
                <a:solidFill>
                  <a:srgbClr val="003366"/>
                </a:solidFill>
                <a:latin typeface="Trebuchet MS"/>
                <a:cs typeface="Trebuchet MS"/>
              </a:rPr>
              <a:t>d</a:t>
            </a:r>
            <a:endParaRPr sz="900">
              <a:latin typeface="Trebuchet MS"/>
              <a:cs typeface="Trebuchet MS"/>
            </a:endParaRPr>
          </a:p>
          <a:p>
            <a:pPr marL="12700" marR="5080" indent="482600">
              <a:lnSpc>
                <a:spcPct val="100000"/>
              </a:lnSpc>
            </a:pPr>
            <a:r>
              <a:rPr sz="900" i="1" spc="-5" dirty="0">
                <a:solidFill>
                  <a:srgbClr val="003366"/>
                </a:solidFill>
                <a:latin typeface="Trebuchet MS"/>
                <a:cs typeface="Trebuchet MS"/>
              </a:rPr>
              <a:t>“</a:t>
            </a:r>
            <a:r>
              <a:rPr sz="900" i="1" dirty="0">
                <a:solidFill>
                  <a:srgbClr val="003366"/>
                </a:solidFill>
                <a:latin typeface="Trebuchet MS"/>
                <a:cs typeface="Trebuchet MS"/>
              </a:rPr>
              <a:t>St</a:t>
            </a:r>
            <a:r>
              <a:rPr sz="900" i="1" spc="-5" dirty="0">
                <a:solidFill>
                  <a:srgbClr val="003366"/>
                </a:solidFill>
                <a:latin typeface="Trebuchet MS"/>
                <a:cs typeface="Trebuchet MS"/>
              </a:rPr>
              <a:t>e</a:t>
            </a:r>
            <a:r>
              <a:rPr sz="900" i="1" dirty="0">
                <a:solidFill>
                  <a:srgbClr val="003366"/>
                </a:solidFill>
                <a:latin typeface="Trebuchet MS"/>
                <a:cs typeface="Trebuchet MS"/>
              </a:rPr>
              <a:t>f</a:t>
            </a:r>
            <a:r>
              <a:rPr sz="900" i="1" spc="-10" dirty="0">
                <a:solidFill>
                  <a:srgbClr val="003366"/>
                </a:solidFill>
                <a:latin typeface="Trebuchet MS"/>
                <a:cs typeface="Trebuchet MS"/>
              </a:rPr>
              <a:t>a</a:t>
            </a:r>
            <a:r>
              <a:rPr sz="900" i="1" dirty="0">
                <a:solidFill>
                  <a:srgbClr val="003366"/>
                </a:solidFill>
                <a:latin typeface="Trebuchet MS"/>
                <a:cs typeface="Trebuchet MS"/>
              </a:rPr>
              <a:t>n</a:t>
            </a:r>
            <a:r>
              <a:rPr sz="900" i="1" spc="15" dirty="0">
                <a:solidFill>
                  <a:srgbClr val="003366"/>
                </a:solidFill>
                <a:latin typeface="Trebuchet MS"/>
                <a:cs typeface="Trebuchet MS"/>
              </a:rPr>
              <a:t> </a:t>
            </a:r>
            <a:r>
              <a:rPr sz="900" i="1" spc="-5" dirty="0">
                <a:solidFill>
                  <a:srgbClr val="003366"/>
                </a:solidFill>
                <a:latin typeface="Trebuchet MS"/>
                <a:cs typeface="Trebuchet MS"/>
              </a:rPr>
              <a:t>Stam</a:t>
            </a:r>
            <a:r>
              <a:rPr sz="900" i="1" dirty="0">
                <a:solidFill>
                  <a:srgbClr val="003366"/>
                </a:solidFill>
                <a:latin typeface="Trebuchet MS"/>
                <a:cs typeface="Trebuchet MS"/>
              </a:rPr>
              <a:t>b</a:t>
            </a:r>
            <a:r>
              <a:rPr sz="900" i="1" spc="-10" dirty="0">
                <a:solidFill>
                  <a:srgbClr val="003366"/>
                </a:solidFill>
                <a:latin typeface="Trebuchet MS"/>
                <a:cs typeface="Trebuchet MS"/>
              </a:rPr>
              <a:t>olo</a:t>
            </a:r>
            <a:r>
              <a:rPr sz="900" i="1" dirty="0">
                <a:solidFill>
                  <a:srgbClr val="003366"/>
                </a:solidFill>
                <a:latin typeface="Trebuchet MS"/>
                <a:cs typeface="Trebuchet MS"/>
              </a:rPr>
              <a:t>v”</a:t>
            </a:r>
            <a:r>
              <a:rPr sz="900" i="1" spc="10" dirty="0">
                <a:solidFill>
                  <a:srgbClr val="003366"/>
                </a:solidFill>
                <a:latin typeface="Trebuchet MS"/>
                <a:cs typeface="Trebuchet MS"/>
              </a:rPr>
              <a:t> </a:t>
            </a:r>
            <a:r>
              <a:rPr sz="900" i="1" spc="-10" dirty="0">
                <a:solidFill>
                  <a:srgbClr val="003366"/>
                </a:solidFill>
                <a:latin typeface="Trebuchet MS"/>
                <a:cs typeface="Trebuchet MS"/>
              </a:rPr>
              <a:t>s</a:t>
            </a:r>
            <a:r>
              <a:rPr sz="900" i="1" dirty="0">
                <a:solidFill>
                  <a:srgbClr val="003366"/>
                </a:solidFill>
                <a:latin typeface="Trebuchet MS"/>
                <a:cs typeface="Trebuchet MS"/>
              </a:rPr>
              <a:t>t</a:t>
            </a:r>
            <a:r>
              <a:rPr sz="900" i="1" spc="-10" dirty="0">
                <a:solidFill>
                  <a:srgbClr val="003366"/>
                </a:solidFill>
                <a:latin typeface="Trebuchet MS"/>
                <a:cs typeface="Trebuchet MS"/>
              </a:rPr>
              <a:t>r</a:t>
            </a:r>
            <a:r>
              <a:rPr sz="900" i="1" dirty="0">
                <a:solidFill>
                  <a:srgbClr val="003366"/>
                </a:solidFill>
                <a:latin typeface="Trebuchet MS"/>
                <a:cs typeface="Trebuchet MS"/>
              </a:rPr>
              <a:t>.</a:t>
            </a:r>
            <a:r>
              <a:rPr sz="900" i="1" spc="-5" dirty="0">
                <a:solidFill>
                  <a:srgbClr val="003366"/>
                </a:solidFill>
                <a:latin typeface="Trebuchet MS"/>
                <a:cs typeface="Trebuchet MS"/>
              </a:rPr>
              <a:t> </a:t>
            </a:r>
            <a:r>
              <a:rPr sz="900" i="1" dirty="0">
                <a:solidFill>
                  <a:srgbClr val="003366"/>
                </a:solidFill>
                <a:latin typeface="Trebuchet MS"/>
                <a:cs typeface="Trebuchet MS"/>
              </a:rPr>
              <a:t>№</a:t>
            </a:r>
            <a:r>
              <a:rPr sz="900" i="1" spc="-5" dirty="0">
                <a:solidFill>
                  <a:srgbClr val="003366"/>
                </a:solidFill>
                <a:latin typeface="Trebuchet MS"/>
                <a:cs typeface="Trebuchet MS"/>
              </a:rPr>
              <a:t>1</a:t>
            </a:r>
            <a:r>
              <a:rPr sz="900" i="1" dirty="0">
                <a:solidFill>
                  <a:srgbClr val="003366"/>
                </a:solidFill>
                <a:latin typeface="Trebuchet MS"/>
                <a:cs typeface="Trebuchet MS"/>
              </a:rPr>
              <a:t>,</a:t>
            </a:r>
            <a:r>
              <a:rPr sz="900" i="1" spc="-5" dirty="0">
                <a:solidFill>
                  <a:srgbClr val="003366"/>
                </a:solidFill>
                <a:latin typeface="Trebuchet MS"/>
                <a:cs typeface="Trebuchet MS"/>
              </a:rPr>
              <a:t> fl</a:t>
            </a:r>
            <a:r>
              <a:rPr sz="900" i="1" dirty="0">
                <a:solidFill>
                  <a:srgbClr val="003366"/>
                </a:solidFill>
                <a:latin typeface="Trebuchet MS"/>
                <a:cs typeface="Trebuchet MS"/>
              </a:rPr>
              <a:t>.</a:t>
            </a:r>
            <a:r>
              <a:rPr sz="900" i="1" spc="10" dirty="0">
                <a:solidFill>
                  <a:srgbClr val="003366"/>
                </a:solidFill>
                <a:latin typeface="Trebuchet MS"/>
                <a:cs typeface="Trebuchet MS"/>
              </a:rPr>
              <a:t> </a:t>
            </a:r>
            <a:r>
              <a:rPr sz="900" i="1" dirty="0">
                <a:solidFill>
                  <a:srgbClr val="003366"/>
                </a:solidFill>
                <a:latin typeface="Trebuchet MS"/>
                <a:cs typeface="Trebuchet MS"/>
              </a:rPr>
              <a:t>2 </a:t>
            </a:r>
            <a:r>
              <a:rPr sz="900" i="1" dirty="0">
                <a:solidFill>
                  <a:srgbClr val="234060"/>
                </a:solidFill>
                <a:latin typeface="Trebuchet MS"/>
                <a:cs typeface="Trebuchet MS"/>
              </a:rPr>
              <a:t>t</a:t>
            </a:r>
            <a:r>
              <a:rPr sz="900" i="1" spc="-5" dirty="0">
                <a:solidFill>
                  <a:srgbClr val="234060"/>
                </a:solidFill>
                <a:latin typeface="Trebuchet MS"/>
                <a:cs typeface="Trebuchet MS"/>
              </a:rPr>
              <a:t>e</a:t>
            </a:r>
            <a:r>
              <a:rPr sz="900" i="1" dirty="0">
                <a:solidFill>
                  <a:srgbClr val="234060"/>
                </a:solidFill>
                <a:latin typeface="Trebuchet MS"/>
                <a:cs typeface="Trebuchet MS"/>
              </a:rPr>
              <a:t>l.</a:t>
            </a:r>
            <a:r>
              <a:rPr sz="900" i="1" spc="-5" dirty="0">
                <a:solidFill>
                  <a:srgbClr val="234060"/>
                </a:solidFill>
                <a:latin typeface="Trebuchet MS"/>
                <a:cs typeface="Trebuchet MS"/>
              </a:rPr>
              <a:t> +35</a:t>
            </a:r>
            <a:r>
              <a:rPr sz="900" i="1" dirty="0">
                <a:solidFill>
                  <a:srgbClr val="234060"/>
                </a:solidFill>
                <a:latin typeface="Trebuchet MS"/>
                <a:cs typeface="Trebuchet MS"/>
              </a:rPr>
              <a:t>9</a:t>
            </a:r>
            <a:r>
              <a:rPr sz="900" i="1" spc="25" dirty="0">
                <a:solidFill>
                  <a:srgbClr val="234060"/>
                </a:solidFill>
                <a:latin typeface="Trebuchet MS"/>
                <a:cs typeface="Trebuchet MS"/>
              </a:rPr>
              <a:t> </a:t>
            </a:r>
            <a:r>
              <a:rPr sz="900" i="1" spc="-5" dirty="0">
                <a:solidFill>
                  <a:srgbClr val="234060"/>
                </a:solidFill>
                <a:latin typeface="Trebuchet MS"/>
                <a:cs typeface="Trebuchet MS"/>
              </a:rPr>
              <a:t>89</a:t>
            </a:r>
            <a:r>
              <a:rPr sz="900" i="1" dirty="0">
                <a:solidFill>
                  <a:srgbClr val="234060"/>
                </a:solidFill>
                <a:latin typeface="Trebuchet MS"/>
                <a:cs typeface="Trebuchet MS"/>
              </a:rPr>
              <a:t>6</a:t>
            </a:r>
            <a:r>
              <a:rPr sz="900" i="1" spc="25" dirty="0">
                <a:solidFill>
                  <a:srgbClr val="234060"/>
                </a:solidFill>
                <a:latin typeface="Trebuchet MS"/>
                <a:cs typeface="Trebuchet MS"/>
              </a:rPr>
              <a:t> </a:t>
            </a:r>
            <a:r>
              <a:rPr sz="900" i="1" spc="-5" dirty="0">
                <a:solidFill>
                  <a:srgbClr val="234060"/>
                </a:solidFill>
                <a:latin typeface="Trebuchet MS"/>
                <a:cs typeface="Trebuchet MS"/>
              </a:rPr>
              <a:t>0</a:t>
            </a:r>
            <a:r>
              <a:rPr sz="900" i="1" dirty="0">
                <a:solidFill>
                  <a:srgbClr val="234060"/>
                </a:solidFill>
                <a:latin typeface="Trebuchet MS"/>
                <a:cs typeface="Trebuchet MS"/>
              </a:rPr>
              <a:t>4</a:t>
            </a:r>
            <a:r>
              <a:rPr sz="900" i="1" spc="10" dirty="0">
                <a:solidFill>
                  <a:srgbClr val="234060"/>
                </a:solidFill>
                <a:latin typeface="Trebuchet MS"/>
                <a:cs typeface="Trebuchet MS"/>
              </a:rPr>
              <a:t> </a:t>
            </a:r>
            <a:r>
              <a:rPr sz="900" i="1" spc="-5" dirty="0">
                <a:solidFill>
                  <a:srgbClr val="234060"/>
                </a:solidFill>
                <a:latin typeface="Trebuchet MS"/>
                <a:cs typeface="Trebuchet MS"/>
              </a:rPr>
              <a:t>0</a:t>
            </a:r>
            <a:r>
              <a:rPr sz="900" i="1" dirty="0">
                <a:solidFill>
                  <a:srgbClr val="234060"/>
                </a:solidFill>
                <a:latin typeface="Trebuchet MS"/>
                <a:cs typeface="Trebuchet MS"/>
              </a:rPr>
              <a:t>9</a:t>
            </a:r>
            <a:r>
              <a:rPr sz="900" i="1" spc="10" dirty="0">
                <a:solidFill>
                  <a:srgbClr val="234060"/>
                </a:solidFill>
                <a:latin typeface="Trebuchet MS"/>
                <a:cs typeface="Trebuchet MS"/>
              </a:rPr>
              <a:t> </a:t>
            </a:r>
            <a:r>
              <a:rPr sz="900" i="1" spc="-5" dirty="0">
                <a:solidFill>
                  <a:srgbClr val="234060"/>
                </a:solidFill>
                <a:latin typeface="Trebuchet MS"/>
                <a:cs typeface="Trebuchet MS"/>
              </a:rPr>
              <a:t>0</a:t>
            </a:r>
            <a:r>
              <a:rPr sz="900" i="1" dirty="0">
                <a:solidFill>
                  <a:srgbClr val="234060"/>
                </a:solidFill>
                <a:latin typeface="Trebuchet MS"/>
                <a:cs typeface="Trebuchet MS"/>
              </a:rPr>
              <a:t>3</a:t>
            </a:r>
            <a:r>
              <a:rPr sz="900" i="1" spc="10" dirty="0">
                <a:solidFill>
                  <a:srgbClr val="234060"/>
                </a:solidFill>
                <a:latin typeface="Trebuchet MS"/>
                <a:cs typeface="Trebuchet MS"/>
              </a:rPr>
              <a:t> </a:t>
            </a:r>
            <a:r>
              <a:rPr sz="900" i="1" spc="-5" dirty="0">
                <a:solidFill>
                  <a:srgbClr val="234060"/>
                </a:solidFill>
                <a:latin typeface="Trebuchet MS"/>
                <a:cs typeface="Trebuchet MS"/>
              </a:rPr>
              <a:t>/</a:t>
            </a:r>
            <a:r>
              <a:rPr sz="900" i="1" dirty="0">
                <a:solidFill>
                  <a:srgbClr val="234060"/>
                </a:solidFill>
                <a:latin typeface="Trebuchet MS"/>
                <a:cs typeface="Trebuchet MS"/>
              </a:rPr>
              <a:t>+</a:t>
            </a:r>
            <a:r>
              <a:rPr sz="900" i="1" spc="10" dirty="0">
                <a:solidFill>
                  <a:srgbClr val="234060"/>
                </a:solidFill>
                <a:latin typeface="Trebuchet MS"/>
                <a:cs typeface="Trebuchet MS"/>
              </a:rPr>
              <a:t> </a:t>
            </a:r>
            <a:r>
              <a:rPr sz="900" i="1" spc="-5" dirty="0">
                <a:solidFill>
                  <a:srgbClr val="234060"/>
                </a:solidFill>
                <a:latin typeface="Trebuchet MS"/>
                <a:cs typeface="Trebuchet MS"/>
              </a:rPr>
              <a:t>35</a:t>
            </a:r>
            <a:r>
              <a:rPr sz="900" i="1" dirty="0">
                <a:solidFill>
                  <a:srgbClr val="234060"/>
                </a:solidFill>
                <a:latin typeface="Trebuchet MS"/>
                <a:cs typeface="Trebuchet MS"/>
              </a:rPr>
              <a:t>9</a:t>
            </a:r>
            <a:r>
              <a:rPr sz="900" i="1" spc="25" dirty="0">
                <a:solidFill>
                  <a:srgbClr val="234060"/>
                </a:solidFill>
                <a:latin typeface="Trebuchet MS"/>
                <a:cs typeface="Trebuchet MS"/>
              </a:rPr>
              <a:t> </a:t>
            </a:r>
            <a:r>
              <a:rPr sz="900" i="1" spc="-5" dirty="0">
                <a:solidFill>
                  <a:srgbClr val="234060"/>
                </a:solidFill>
                <a:latin typeface="Trebuchet MS"/>
                <a:cs typeface="Trebuchet MS"/>
              </a:rPr>
              <a:t>87</a:t>
            </a:r>
            <a:r>
              <a:rPr sz="900" i="1" dirty="0">
                <a:solidFill>
                  <a:srgbClr val="234060"/>
                </a:solidFill>
                <a:latin typeface="Trebuchet MS"/>
                <a:cs typeface="Trebuchet MS"/>
              </a:rPr>
              <a:t>6</a:t>
            </a:r>
            <a:r>
              <a:rPr sz="900" i="1" spc="10" dirty="0">
                <a:solidFill>
                  <a:srgbClr val="234060"/>
                </a:solidFill>
                <a:latin typeface="Trebuchet MS"/>
                <a:cs typeface="Trebuchet MS"/>
              </a:rPr>
              <a:t> </a:t>
            </a:r>
            <a:r>
              <a:rPr sz="900" i="1" spc="-5" dirty="0">
                <a:solidFill>
                  <a:srgbClr val="234060"/>
                </a:solidFill>
                <a:latin typeface="Trebuchet MS"/>
                <a:cs typeface="Trebuchet MS"/>
              </a:rPr>
              <a:t>7</a:t>
            </a:r>
            <a:r>
              <a:rPr sz="900" i="1" dirty="0">
                <a:solidFill>
                  <a:srgbClr val="234060"/>
                </a:solidFill>
                <a:latin typeface="Trebuchet MS"/>
                <a:cs typeface="Trebuchet MS"/>
              </a:rPr>
              <a:t>1</a:t>
            </a:r>
            <a:r>
              <a:rPr sz="900" i="1" spc="15" dirty="0">
                <a:solidFill>
                  <a:srgbClr val="234060"/>
                </a:solidFill>
                <a:latin typeface="Trebuchet MS"/>
                <a:cs typeface="Trebuchet MS"/>
              </a:rPr>
              <a:t> </a:t>
            </a:r>
            <a:r>
              <a:rPr sz="900" i="1" spc="-5" dirty="0">
                <a:solidFill>
                  <a:srgbClr val="234060"/>
                </a:solidFill>
                <a:latin typeface="Trebuchet MS"/>
                <a:cs typeface="Trebuchet MS"/>
              </a:rPr>
              <a:t>2</a:t>
            </a:r>
            <a:r>
              <a:rPr sz="900" i="1" dirty="0">
                <a:solidFill>
                  <a:srgbClr val="234060"/>
                </a:solidFill>
                <a:latin typeface="Trebuchet MS"/>
                <a:cs typeface="Trebuchet MS"/>
              </a:rPr>
              <a:t>4</a:t>
            </a:r>
            <a:r>
              <a:rPr sz="900" i="1" spc="25" dirty="0">
                <a:solidFill>
                  <a:srgbClr val="234060"/>
                </a:solidFill>
                <a:latin typeface="Trebuchet MS"/>
                <a:cs typeface="Trebuchet MS"/>
              </a:rPr>
              <a:t> </a:t>
            </a:r>
            <a:r>
              <a:rPr sz="900" i="1" spc="-5" dirty="0">
                <a:solidFill>
                  <a:srgbClr val="234060"/>
                </a:solidFill>
                <a:latin typeface="Trebuchet MS"/>
                <a:cs typeface="Trebuchet MS"/>
              </a:rPr>
              <a:t>09</a:t>
            </a:r>
            <a:endParaRPr sz="900">
              <a:latin typeface="Trebuchet MS"/>
              <a:cs typeface="Trebuchet MS"/>
            </a:endParaRPr>
          </a:p>
          <a:p>
            <a:pPr marL="396240">
              <a:lnSpc>
                <a:spcPct val="100000"/>
              </a:lnSpc>
            </a:pPr>
            <a:r>
              <a:rPr sz="900" i="1" spc="-5" dirty="0">
                <a:solidFill>
                  <a:srgbClr val="003366"/>
                </a:solidFill>
                <a:latin typeface="Trebuchet MS"/>
                <a:cs typeface="Trebuchet MS"/>
              </a:rPr>
              <a:t>e</a:t>
            </a:r>
            <a:r>
              <a:rPr sz="900" i="1" spc="5" dirty="0">
                <a:solidFill>
                  <a:srgbClr val="003366"/>
                </a:solidFill>
                <a:latin typeface="Trebuchet MS"/>
                <a:cs typeface="Trebuchet MS"/>
              </a:rPr>
              <a:t>-</a:t>
            </a:r>
            <a:r>
              <a:rPr sz="900" i="1" spc="-5" dirty="0">
                <a:solidFill>
                  <a:srgbClr val="003366"/>
                </a:solidFill>
                <a:latin typeface="Trebuchet MS"/>
                <a:cs typeface="Trebuchet MS"/>
              </a:rPr>
              <a:t>mai</a:t>
            </a:r>
            <a:r>
              <a:rPr sz="900" i="1" spc="-10" dirty="0">
                <a:solidFill>
                  <a:srgbClr val="003366"/>
                </a:solidFill>
                <a:latin typeface="Trebuchet MS"/>
                <a:cs typeface="Trebuchet MS"/>
              </a:rPr>
              <a:t>l</a:t>
            </a:r>
            <a:r>
              <a:rPr sz="900" i="1" dirty="0">
                <a:solidFill>
                  <a:srgbClr val="003366"/>
                </a:solidFill>
                <a:latin typeface="Trebuchet MS"/>
                <a:cs typeface="Trebuchet MS"/>
              </a:rPr>
              <a:t>:</a:t>
            </a:r>
            <a:r>
              <a:rPr sz="900" i="1" spc="10" dirty="0">
                <a:solidFill>
                  <a:srgbClr val="003366"/>
                </a:solidFill>
                <a:latin typeface="Trebuchet MS"/>
                <a:cs typeface="Trebuchet MS"/>
              </a:rPr>
              <a:t> </a:t>
            </a:r>
            <a:r>
              <a:rPr sz="900" i="1" u="sng" dirty="0">
                <a:solidFill>
                  <a:srgbClr val="0462C1"/>
                </a:solidFill>
                <a:latin typeface="Trebuchet MS"/>
                <a:cs typeface="Trebuchet MS"/>
                <a:hlinkClick r:id="rId7"/>
              </a:rPr>
              <a:t>pdb</a:t>
            </a:r>
            <a:r>
              <a:rPr sz="900" i="1" u="sng" spc="-5" dirty="0">
                <a:solidFill>
                  <a:srgbClr val="0462C1"/>
                </a:solidFill>
                <a:latin typeface="Trebuchet MS"/>
                <a:cs typeface="Trebuchet MS"/>
                <a:hlinkClick r:id="rId7"/>
              </a:rPr>
              <a:t>ul</a:t>
            </a:r>
            <a:r>
              <a:rPr sz="900" i="1" u="sng" dirty="0">
                <a:solidFill>
                  <a:srgbClr val="0462C1"/>
                </a:solidFill>
                <a:latin typeface="Trebuchet MS"/>
                <a:cs typeface="Trebuchet MS"/>
                <a:hlinkClick r:id="rId7"/>
              </a:rPr>
              <a:t>g</a:t>
            </a:r>
            <a:r>
              <a:rPr sz="900" i="1" u="sng" spc="-5" dirty="0">
                <a:solidFill>
                  <a:srgbClr val="0462C1"/>
                </a:solidFill>
                <a:latin typeface="Trebuchet MS"/>
                <a:cs typeface="Trebuchet MS"/>
                <a:hlinkClick r:id="rId7"/>
              </a:rPr>
              <a:t>a</a:t>
            </a:r>
            <a:r>
              <a:rPr sz="900" i="1" u="sng" spc="-10" dirty="0">
                <a:solidFill>
                  <a:srgbClr val="0462C1"/>
                </a:solidFill>
                <a:latin typeface="Trebuchet MS"/>
                <a:cs typeface="Trebuchet MS"/>
                <a:hlinkClick r:id="rId7"/>
              </a:rPr>
              <a:t>r</a:t>
            </a:r>
            <a:r>
              <a:rPr sz="900" i="1" u="sng" dirty="0">
                <a:solidFill>
                  <a:srgbClr val="0462C1"/>
                </a:solidFill>
                <a:latin typeface="Trebuchet MS"/>
                <a:cs typeface="Trebuchet MS"/>
                <a:hlinkClick r:id="rId7"/>
              </a:rPr>
              <a:t>i</a:t>
            </a:r>
            <a:r>
              <a:rPr sz="900" i="1" u="sng" spc="-5" dirty="0">
                <a:solidFill>
                  <a:srgbClr val="0462C1"/>
                </a:solidFill>
                <a:latin typeface="Trebuchet MS"/>
                <a:cs typeface="Trebuchet MS"/>
                <a:hlinkClick r:id="rId7"/>
              </a:rPr>
              <a:t>a2010</a:t>
            </a:r>
            <a:r>
              <a:rPr sz="900" i="1" u="sng" spc="-10" dirty="0">
                <a:solidFill>
                  <a:srgbClr val="0462C1"/>
                </a:solidFill>
                <a:latin typeface="Trebuchet MS"/>
                <a:cs typeface="Trebuchet MS"/>
                <a:hlinkClick r:id="rId7"/>
              </a:rPr>
              <a:t>@</a:t>
            </a:r>
            <a:r>
              <a:rPr sz="900" i="1" u="sng" dirty="0">
                <a:solidFill>
                  <a:srgbClr val="0462C1"/>
                </a:solidFill>
                <a:latin typeface="Trebuchet MS"/>
                <a:cs typeface="Trebuchet MS"/>
                <a:hlinkClick r:id="rId7"/>
              </a:rPr>
              <a:t>g</a:t>
            </a:r>
            <a:r>
              <a:rPr sz="900" i="1" u="sng" spc="-5" dirty="0">
                <a:solidFill>
                  <a:srgbClr val="0462C1"/>
                </a:solidFill>
                <a:latin typeface="Trebuchet MS"/>
                <a:cs typeface="Trebuchet MS"/>
                <a:hlinkClick r:id="rId7"/>
              </a:rPr>
              <a:t>mail</a:t>
            </a:r>
            <a:r>
              <a:rPr sz="900" i="1" u="sng" spc="5" dirty="0">
                <a:solidFill>
                  <a:srgbClr val="0462C1"/>
                </a:solidFill>
                <a:latin typeface="Trebuchet MS"/>
                <a:cs typeface="Trebuchet MS"/>
                <a:hlinkClick r:id="rId7"/>
              </a:rPr>
              <a:t>.</a:t>
            </a:r>
            <a:r>
              <a:rPr sz="900" i="1" u="sng" dirty="0">
                <a:solidFill>
                  <a:srgbClr val="0462C1"/>
                </a:solidFill>
                <a:latin typeface="Trebuchet MS"/>
                <a:cs typeface="Trebuchet MS"/>
                <a:hlinkClick r:id="rId7"/>
              </a:rPr>
              <a:t>c</a:t>
            </a:r>
            <a:r>
              <a:rPr sz="900" i="1" u="sng" spc="-10" dirty="0">
                <a:solidFill>
                  <a:srgbClr val="0462C1"/>
                </a:solidFill>
                <a:latin typeface="Trebuchet MS"/>
                <a:cs typeface="Trebuchet MS"/>
                <a:hlinkClick r:id="rId7"/>
              </a:rPr>
              <a:t>o</a:t>
            </a:r>
            <a:r>
              <a:rPr sz="900" i="1" u="sng" dirty="0">
                <a:solidFill>
                  <a:srgbClr val="0462C1"/>
                </a:solidFill>
                <a:latin typeface="Trebuchet MS"/>
                <a:cs typeface="Trebuchet MS"/>
                <a:hlinkClick r:id="rId7"/>
              </a:rPr>
              <a:t>m</a:t>
            </a:r>
            <a:endParaRPr sz="900">
              <a:latin typeface="Trebuchet MS"/>
              <a:cs typeface="Trebuchet MS"/>
            </a:endParaRPr>
          </a:p>
        </p:txBody>
      </p:sp>
      <p:sp>
        <p:nvSpPr>
          <p:cNvPr id="10" name="object 10"/>
          <p:cNvSpPr txBox="1"/>
          <p:nvPr/>
        </p:nvSpPr>
        <p:spPr>
          <a:xfrm>
            <a:off x="7170166" y="2732532"/>
            <a:ext cx="4483735" cy="2769989"/>
          </a:xfrm>
          <a:prstGeom prst="rect">
            <a:avLst/>
          </a:prstGeom>
        </p:spPr>
        <p:txBody>
          <a:bodyPr vert="horz" wrap="square" lIns="0" tIns="0" rIns="0" bIns="0" rtlCol="0">
            <a:spAutoFit/>
          </a:bodyPr>
          <a:lstStyle/>
          <a:p>
            <a:pPr marL="12700" marR="5080" algn="just">
              <a:lnSpc>
                <a:spcPct val="100000"/>
              </a:lnSpc>
            </a:pPr>
            <a:r>
              <a:rPr lang="en-US" spc="-10" dirty="0">
                <a:solidFill>
                  <a:srgbClr val="333333"/>
                </a:solidFill>
                <a:cs typeface="Calibri"/>
              </a:rPr>
              <a:t>In addition, the element increases the content of </a:t>
            </a:r>
            <a:r>
              <a:rPr lang="en-US" spc="-10" dirty="0" err="1">
                <a:solidFill>
                  <a:srgbClr val="333333"/>
                </a:solidFill>
                <a:cs typeface="Calibri"/>
              </a:rPr>
              <a:t>protopectin</a:t>
            </a:r>
            <a:r>
              <a:rPr lang="en-US" spc="-10" dirty="0">
                <a:solidFill>
                  <a:srgbClr val="333333"/>
                </a:solidFill>
                <a:cs typeface="Calibri"/>
              </a:rPr>
              <a:t> and inhibits the increase in the content of water-soluble pectin by regulating the transcription and enzyme activities associated with cell wall metabolism</a:t>
            </a:r>
            <a:r>
              <a:rPr sz="1800" dirty="0" smtClean="0">
                <a:solidFill>
                  <a:srgbClr val="333333"/>
                </a:solidFill>
                <a:latin typeface="Calibri"/>
                <a:cs typeface="Calibri"/>
              </a:rPr>
              <a:t>.</a:t>
            </a:r>
            <a:r>
              <a:rPr sz="1800" spc="65" dirty="0" smtClean="0">
                <a:solidFill>
                  <a:srgbClr val="333333"/>
                </a:solidFill>
                <a:latin typeface="Calibri"/>
                <a:cs typeface="Calibri"/>
              </a:rPr>
              <a:t> </a:t>
            </a:r>
            <a:r>
              <a:rPr lang="en-US" dirty="0">
                <a:solidFill>
                  <a:srgbClr val="333333"/>
                </a:solidFill>
                <a:cs typeface="Calibri"/>
              </a:rPr>
              <a:t>Taken together, the results show that dipping grape seeds in a calcium solution is effective in preventing fruit cracking by stimulating calcium absorption, inhibiting cell wall disintegration and promoting its strengthening</a:t>
            </a:r>
            <a:r>
              <a:rPr sz="1800" dirty="0" smtClean="0">
                <a:solidFill>
                  <a:srgbClr val="333333"/>
                </a:solidFill>
                <a:latin typeface="Calibri"/>
                <a:cs typeface="Calibri"/>
              </a:rPr>
              <a:t>.</a:t>
            </a:r>
            <a:endParaRPr sz="1800" dirty="0">
              <a:latin typeface="Calibri"/>
              <a:cs typeface="Calibri"/>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241</TotalTime>
  <Words>3824</Words>
  <Application>Microsoft Office PowerPoint</Application>
  <PresentationFormat>Custom</PresentationFormat>
  <Paragraphs>310</Paragraphs>
  <Slides>29</Slides>
  <Notes>29</Notes>
  <HiddenSlides>0</HiddenSlides>
  <MMClips>0</MMClips>
  <ScaleCrop>false</ScaleCrop>
  <HeadingPairs>
    <vt:vector size="4" baseType="variant">
      <vt:variant>
        <vt:lpstr>Theme</vt:lpstr>
      </vt:variant>
      <vt:variant>
        <vt:i4>1</vt:i4>
      </vt:variant>
      <vt:variant>
        <vt:lpstr>Slide Titles</vt:lpstr>
      </vt:variant>
      <vt:variant>
        <vt:i4>29</vt:i4>
      </vt:variant>
    </vt:vector>
  </HeadingPairs>
  <TitlesOfParts>
    <vt:vector size="30" baseType="lpstr">
      <vt:lpstr>Office Theme</vt:lpstr>
      <vt:lpstr>PowerPoint Presentation</vt:lpstr>
      <vt:lpstr>PowerPoint Presentation</vt:lpstr>
      <vt:lpstr>Leaf diagnostics</vt:lpstr>
      <vt:lpstr>PowerPoint Presentation</vt:lpstr>
      <vt:lpstr>PowerPoint Presentation</vt:lpstr>
      <vt:lpstr>Diseases in vineyards Boron deficiency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Pests in vineyards</vt:lpstr>
      <vt:lpstr>PowerPoint Presentation</vt:lpstr>
      <vt:lpstr>Pests in vineyards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Desislava</cp:lastModifiedBy>
  <cp:revision>23</cp:revision>
  <dcterms:created xsi:type="dcterms:W3CDTF">2021-04-04T19:45:18Z</dcterms:created>
  <dcterms:modified xsi:type="dcterms:W3CDTF">2021-04-06T13:48:04Z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2021-03-24T00:00:00Z</vt:filetime>
  </property>
  <property fmtid="{D5CDD505-2E9C-101B-9397-08002B2CF9AE}" pid="3" name="LastSaved">
    <vt:filetime>2021-04-04T00:00:00Z</vt:filetime>
  </property>
</Properties>
</file>